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>
        <p:scale>
          <a:sx n="68" d="100"/>
          <a:sy n="68" d="100"/>
        </p:scale>
        <p:origin x="-95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9AF45-A065-45FA-90A5-D537731A098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18E-4E33-4FC6-ADB9-891B3AA3F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872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A458-9E8D-4500-8CBA-1E738EB5398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3CF4-CA7E-49F8-84CA-2F98EA14E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13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C3CF4-CA7E-49F8-84CA-2F98EA14E5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C3CF4-CA7E-49F8-84CA-2F98EA14E5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«Угадай профессию»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896D-FE96-49C1-82E2-59A9DA5A6F6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608A-2676-4497-848E-7D5736A1D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51;&#1072;&#1088;&#1080;&#1089;&#1072;\Downloads\Fanfara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 викторина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«ЧЕТВЕРТЫЙ ЛИШНИЙ»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4550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0080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ШОФЁР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70080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1700808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ПОЛИЦЕЙСКИЙ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70080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ПОЖАРНЫЙ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4888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ПОДМЕТАЕТ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34888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РАСЧИЩАЕТ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34888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УБИРАЕТ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2348880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4293096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БИНТ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941168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ГРАДУСНИК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2996952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УПАКОВЫВАЕТ</a:t>
            </a:r>
            <a:endParaRPr lang="ru-RU" sz="17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996952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ВЗВЕШИВАЕТ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2996952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ПОДСТРИГАЕТ</a:t>
            </a:r>
            <a:endParaRPr lang="ru-RU" sz="17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2996952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ОТРЕЗАЕТ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293096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НОЖНИЦЫ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4293096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РАСЧЁСКА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3645024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СВЕРЛИТ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3645024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СТРУГАЕТ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3645024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ЛЕЧИТ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3645024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ПИЛИТ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494116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ВАТА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494116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4941168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ШПРИЦ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16016" y="4293096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ШАМПУНЬ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«ДОСКАЖИ СЛОВЕЧКО»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98884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628800"/>
            <a:ext cx="3434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Замирает в страхе зритель</a:t>
            </a:r>
          </a:p>
          <a:p>
            <a:pPr>
              <a:buNone/>
            </a:pPr>
            <a:r>
              <a:rPr lang="ru-RU" dirty="0" smtClean="0"/>
              <a:t>В клетке со зверем …….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8104" y="1628800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укротитель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8456" y="178120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708920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До работы он охотник</a:t>
            </a:r>
          </a:p>
          <a:p>
            <a:pPr>
              <a:buNone/>
            </a:pPr>
            <a:r>
              <a:rPr lang="ru-RU" dirty="0" smtClean="0"/>
              <a:t>Целый день с рубанком….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508104" y="2636912"/>
            <a:ext cx="223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dirty="0" smtClean="0"/>
              <a:t>плотник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789040"/>
            <a:ext cx="3434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Мне мигает светофор,</a:t>
            </a:r>
          </a:p>
          <a:p>
            <a:r>
              <a:rPr lang="ru-RU" dirty="0" smtClean="0"/>
              <a:t>Знает он, что я……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941168"/>
            <a:ext cx="3434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Все моря и океан</a:t>
            </a:r>
          </a:p>
          <a:p>
            <a:r>
              <a:rPr lang="ru-RU" dirty="0" smtClean="0"/>
              <a:t>Покорил наш ……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580112" y="3789040"/>
            <a:ext cx="223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шофёр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652120" y="4869160"/>
            <a:ext cx="223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«Выбери правильный ответ»</a:t>
            </a:r>
            <a:endParaRPr lang="ru-RU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Закончи известную русскую пословицу «терпение и труд всё ……»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06084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  РАЗОТРУТ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3691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Б.   ОБОТРУТ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63691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  ПРИТРУТ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06084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  ПЕРЕТРУТ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56992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Как  работают лентяи?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08518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Б.   РАСШНУРОВАВ БОТИНКИ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  ПОДНЯВ ВОРОТНИК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08518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  РАССТЕГНУВ ПУГОВИЦЫ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429309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  СПУСТЯ  РУКАВА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4B2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8488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Откуда не вытащишь рыбку без труда?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2088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Б.   ИЗ  ПРУДА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 ИЗ  АКВАРИУМА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42088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  ИЗ СУМКИ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70080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  ИЗ МОРОЗИЛКИ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22108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  НЯНЕК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2108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  УЧИТЕЛЕЙ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94116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  ТРЕНЕРОВ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94116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Б.   ОКУЛИСТОВ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429000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Вставьте профессию в русскую пословицу «У семи …… дитя без присмотру»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«СОСТАВЬ РАССКАЗ ПО СХЕМЕ»</a:t>
            </a:r>
            <a:endParaRPr lang="ru-RU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548680"/>
            <a:ext cx="7002567" cy="474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 ОТЛИЧНО СПРАВИЛИСЬ СО ВСЕМИ  ЗАДАНИЯМИ!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244827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МОЛОДЦЫ 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Fanfa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740352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«Назови профессию»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620688"/>
            <a:ext cx="6300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8183880" cy="676656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Повар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4869160"/>
            <a:ext cx="8183880" cy="4206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           Моряк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548680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ариса\Desktop\профессии\3346533_professii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548680"/>
            <a:ext cx="3528392" cy="4103914"/>
          </a:xfrm>
          <a:prstGeom prst="rect">
            <a:avLst/>
          </a:prstGeom>
          <a:noFill/>
        </p:spPr>
      </p:pic>
      <p:pic>
        <p:nvPicPr>
          <p:cNvPr id="1027" name="Picture 3" descr="C:\Users\Лариса\Desktop\профессии\3346546_professii_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548680"/>
            <a:ext cx="3528392" cy="4032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4797152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Продавец</a:t>
            </a:r>
            <a:endParaRPr lang="ru-RU" sz="3200" dirty="0"/>
          </a:p>
        </p:txBody>
      </p:sp>
      <p:pic>
        <p:nvPicPr>
          <p:cNvPr id="1028" name="Picture 4" descr="C:\Users\Лариса\Desktop\профессии\3346538_professii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548680"/>
            <a:ext cx="3528392" cy="41266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479715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 descr="C:\Users\Лариса\Desktop\профессии\3346544_professii_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548680"/>
            <a:ext cx="3528392" cy="41266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472514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Парикмахер</a:t>
            </a:r>
            <a:endParaRPr lang="ru-RU" sz="3200" dirty="0"/>
          </a:p>
        </p:txBody>
      </p:sp>
      <p:pic>
        <p:nvPicPr>
          <p:cNvPr id="1030" name="Picture 6" descr="C:\Users\Лариса\Desktop\профессии\3346543_professii_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3768" y="548680"/>
            <a:ext cx="3672408" cy="4145846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995936" y="4869160"/>
            <a:ext cx="1187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 build="p"/>
      <p:bldP spid="3" grpId="2" build="p"/>
      <p:bldP spid="7" grpId="0"/>
      <p:bldP spid="7" grpId="1"/>
      <p:bldP spid="9" grpId="0"/>
      <p:bldP spid="9" grpId="1"/>
      <p:bldP spid="11" grpId="0"/>
      <p:bldP spid="11" grpId="1"/>
      <p:bldP spid="1033" grpId="0"/>
      <p:bldP spid="10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«Угадай, кому нужны эти инструменты?»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20688"/>
            <a:ext cx="7056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Портному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692696"/>
            <a:ext cx="3528000" cy="433893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20688"/>
            <a:ext cx="3312368" cy="43924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Дворнику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692696"/>
            <a:ext cx="3744416" cy="402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Cj03964880000[1]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548680"/>
            <a:ext cx="3384376" cy="403244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Полицейскому</a:t>
            </a:r>
            <a:endParaRPr lang="ru-RU" dirty="0"/>
          </a:p>
        </p:txBody>
      </p:sp>
      <p:pic>
        <p:nvPicPr>
          <p:cNvPr id="3074" name="Picture 2" descr="C:\Users\Лариса\Desktop\профессии\3346540_professii_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3240360" cy="403694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1482080" cy="222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73015"/>
            <a:ext cx="1872208" cy="132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556792"/>
            <a:ext cx="1608179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Строителю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3168000" cy="4248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6" name="Picture 2" descr="C:\Users\Лариса\Desktop\профессии\0023-046-Master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12776"/>
            <a:ext cx="1512168" cy="299283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844824"/>
            <a:ext cx="2544713" cy="22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Плотнику</a:t>
            </a:r>
            <a:endParaRPr lang="ru-RU" dirty="0"/>
          </a:p>
        </p:txBody>
      </p:sp>
      <p:pic>
        <p:nvPicPr>
          <p:cNvPr id="2050" name="Picture 2" descr="C:\Users\Лариса\Desktop\профессии\0003-005-Pi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548680"/>
            <a:ext cx="1837680" cy="1983859"/>
          </a:xfrm>
          <a:prstGeom prst="rect">
            <a:avLst/>
          </a:prstGeom>
          <a:noFill/>
        </p:spPr>
      </p:pic>
      <p:pic>
        <p:nvPicPr>
          <p:cNvPr id="2051" name="Picture 3" descr="C:\Users\Лариса\Desktop\профессии\0004-007-Molot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780928"/>
            <a:ext cx="1901180" cy="194206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620688"/>
            <a:ext cx="2416028" cy="18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2780928"/>
            <a:ext cx="2466523" cy="19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Лариса\Desktop\профессии\3346539_professii_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548680"/>
            <a:ext cx="335234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528</TotalTime>
  <Words>222</Words>
  <Application>Microsoft Office PowerPoint</Application>
  <PresentationFormat>Экран (4:3)</PresentationFormat>
  <Paragraphs>80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Аспект</vt:lpstr>
      <vt:lpstr>Специальное оформление</vt:lpstr>
      <vt:lpstr>Профессии </vt:lpstr>
      <vt:lpstr>«Назови профессию»</vt:lpstr>
      <vt:lpstr>                    Повар</vt:lpstr>
      <vt:lpstr>«Угадай, кому нужны эти инструменты?»</vt:lpstr>
      <vt:lpstr>                 Портному</vt:lpstr>
      <vt:lpstr>Дворнику</vt:lpstr>
      <vt:lpstr>             Полицейскому</vt:lpstr>
      <vt:lpstr>                  Строителю</vt:lpstr>
      <vt:lpstr>                 Плотнику</vt:lpstr>
      <vt:lpstr>                  </vt:lpstr>
      <vt:lpstr>                      «ДОСКАЖИ СЛОВЕЧКО»</vt:lpstr>
      <vt:lpstr>«Выбери правильный ответ»</vt:lpstr>
      <vt:lpstr>Слайд 13</vt:lpstr>
      <vt:lpstr>«СОСТАВЬ РАССКАЗ ПО СХЕМЕ»</vt:lpstr>
      <vt:lpstr>ВЫ ОТЛИЧНО СПРАВИЛИСЬ СО ВСЕМИ  ЗАДАНИЯМИ!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</dc:title>
  <dc:creator>Лариса</dc:creator>
  <cp:lastModifiedBy>Детский Сад 28</cp:lastModifiedBy>
  <cp:revision>56</cp:revision>
  <dcterms:created xsi:type="dcterms:W3CDTF">2012-04-12T15:54:54Z</dcterms:created>
  <dcterms:modified xsi:type="dcterms:W3CDTF">2019-04-08T13:37:09Z</dcterms:modified>
</cp:coreProperties>
</file>