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8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53" autoAdjust="0"/>
  </p:normalViewPr>
  <p:slideViewPr>
    <p:cSldViewPr>
      <p:cViewPr>
        <p:scale>
          <a:sx n="68" d="100"/>
          <a:sy n="68" d="100"/>
        </p:scale>
        <p:origin x="-954" y="-8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616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9AF45-A065-45FA-90A5-D537731A0984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2418E-4E33-4FC6-ADB9-891B3AA3F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7872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4A458-9E8D-4500-8CBA-1E738EB53981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C3CF4-CA7E-49F8-84CA-2F98EA14E5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813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C3CF4-CA7E-49F8-84CA-2F98EA14E5C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C3CF4-CA7E-49F8-84CA-2F98EA14E5C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dirty="0" smtClean="0"/>
              <a:t>«Угадай профессию»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896D-FE96-49C1-82E2-59A9DA5A6F69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9608A-2676-4497-848E-7D5736A1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4.xml"/><Relationship Id="rId1" Type="http://schemas.openxmlformats.org/officeDocument/2006/relationships/audio" Target="file:///C:\Users\&#1051;&#1072;&#1088;&#1080;&#1089;&#1072;\Downloads\Fanfara.mp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Профессии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Итоговая викторина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старшей группе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6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«ЧЕТВЕРТЫЙ ЛИШНИЙ» </a:t>
            </a:r>
            <a:endParaRPr lang="ru-RU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2920" y="1484784"/>
            <a:ext cx="8183880" cy="45502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b="0" dirty="0" smtClean="0"/>
              <a:t/>
            </a:r>
            <a:br>
              <a:rPr lang="ru-RU" sz="2000" b="0" dirty="0" smtClean="0"/>
            </a:br>
            <a:r>
              <a:rPr lang="ru-RU" sz="2000" b="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70080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ШОФЁР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170080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МАШИНА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700808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ПОЛИЦЕЙСКИЙ</a:t>
            </a:r>
            <a:endParaRPr lang="ru-RU" sz="17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170080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ПОЖАРНЫЙ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2348880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ПОДМЕТАЕТ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348880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РАСЧИЩАЕТ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16016" y="2348880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mtClean="0"/>
              <a:t>УБИРАЕТ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60232" y="2348880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ВАРИТ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60232" y="4293096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БИНТ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4941168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ГРАДУСНИК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660232" y="2996952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УПАКОВЫВАЕТ</a:t>
            </a:r>
            <a:endParaRPr lang="ru-RU" sz="17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6016" y="2996952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ВЗВЕШИВАЕТ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71800" y="2996952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ПОДСТРИГАЕТ</a:t>
            </a:r>
            <a:endParaRPr lang="ru-RU" sz="17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55576" y="2996952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ОТРЕЗАЕТ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71800" y="4293096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НОЖНИЦЫ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55576" y="4293096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РАСЧЁСКА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660232" y="3645024"/>
            <a:ext cx="1944216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СВЕРЛИТ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716016" y="3645024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СТРУГАЕТ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771800" y="3645024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ЛЕЧИТ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645024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ПИЛИТ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644008" y="494116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ВАТА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771800" y="494116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ВРАЧ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55576" y="4941168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ШПРИЦ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716016" y="4293096"/>
            <a:ext cx="180020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ШАМПУНЬ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5" grpId="0" animBg="1"/>
      <p:bldP spid="25" grpId="1" animBg="1"/>
      <p:bldP spid="26" grpId="0" animBg="1"/>
      <p:bldP spid="27" grpId="0" animBg="1"/>
      <p:bldP spid="28" grpId="0" animBg="1"/>
      <p:bldP spid="28" grpId="1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                «ДОСКАЖИ СЛОВЕЧКО»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988840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1628800"/>
            <a:ext cx="343468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Замирает в страхе зритель</a:t>
            </a:r>
          </a:p>
          <a:p>
            <a:pPr>
              <a:buNone/>
            </a:pPr>
            <a:r>
              <a:rPr lang="ru-RU" dirty="0" smtClean="0"/>
              <a:t>В клетке со зверем …….</a:t>
            </a:r>
          </a:p>
        </p:txBody>
      </p:sp>
      <p:sp>
        <p:nvSpPr>
          <p:cNvPr id="12" name="Овал 11"/>
          <p:cNvSpPr/>
          <p:nvPr/>
        </p:nvSpPr>
        <p:spPr>
          <a:xfrm>
            <a:off x="5508104" y="1628800"/>
            <a:ext cx="223224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укротитель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28456" y="1781200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708920"/>
            <a:ext cx="345638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До работы он охотник</a:t>
            </a:r>
          </a:p>
          <a:p>
            <a:pPr>
              <a:buNone/>
            </a:pPr>
            <a:r>
              <a:rPr lang="ru-RU" dirty="0" smtClean="0"/>
              <a:t>Целый день с рубанком….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508104" y="2636912"/>
            <a:ext cx="2232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 </a:t>
            </a:r>
            <a:r>
              <a:rPr lang="ru-RU" dirty="0" smtClean="0"/>
              <a:t>плотник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3789040"/>
            <a:ext cx="343468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Мне мигает светофор,</a:t>
            </a:r>
          </a:p>
          <a:p>
            <a:r>
              <a:rPr lang="ru-RU" dirty="0" smtClean="0"/>
              <a:t>Знает он, что я……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4941168"/>
            <a:ext cx="343468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Все моря и океан</a:t>
            </a:r>
          </a:p>
          <a:p>
            <a:r>
              <a:rPr lang="ru-RU" dirty="0" smtClean="0"/>
              <a:t>Покорил наш ……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5580112" y="3789040"/>
            <a:ext cx="2232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шофёр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5652120" y="4869160"/>
            <a:ext cx="2232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капитан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«Выбери правильный ответ»</a:t>
            </a:r>
            <a:endParaRPr lang="ru-RU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40768"/>
            <a:ext cx="81369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Закончи известную русскую пословицу «терпение и труд всё ……»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06084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А.   РАЗОТРУТ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2636912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Б.   ОБОТРУТ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2636912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Г.   ПРИТРУТ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206084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В.   ПЕРЕТРУТ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356992"/>
            <a:ext cx="81369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Как  работают лентяи?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5085184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Б.   РАСШНУРОВАВ БОТИНКИ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429309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А.   ПОДНЯВ ВОРОТНИК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5085184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Г.   РАССТЕГНУВ ПУГОВИЦЫ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429309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В.   СПУСТЯ  РУКАВА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84B2C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8488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Откуда не вытащишь рыбку без труда?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42088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Б.   ИЗ  ПРУДА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28800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А.  ИЗ  АКВАРИУМА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242088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Г.   ИЗ СУМКИ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170080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В.   ИЗ МОРОЗИЛКИ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422108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В.   НЯНЕК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2108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А.   УЧИТЕЛЕЙ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494116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Г.   ТРЕНЕРОВ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494116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Б.   ОКУЛИСТОВ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3429000"/>
            <a:ext cx="79928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Вставьте профессию в русскую пословицу «У семи …… дитя без присмотру»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«СОСТАВЬ РАССКАЗ ПО СХЕМЕ»</a:t>
            </a:r>
            <a:endParaRPr lang="ru-RU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548680"/>
            <a:ext cx="7002567" cy="474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509120"/>
            <a:ext cx="7772400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ВЫ ОТЛИЧНО СПРАВИЛИСЬ СО ВСЕМИ  ЗАДАНИЯМИ!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2657"/>
            <a:ext cx="7772400" cy="2448271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МОЛОДЦЫ 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Fanfar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email"/>
          <a:stretch>
            <a:fillRect/>
          </a:stretch>
        </p:blipFill>
        <p:spPr>
          <a:xfrm>
            <a:off x="7740352" y="12687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«Назови профессию»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620688"/>
            <a:ext cx="6300000" cy="41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53136"/>
            <a:ext cx="8183880" cy="676656"/>
          </a:xfrm>
        </p:spPr>
        <p:txBody>
          <a:bodyPr/>
          <a:lstStyle/>
          <a:p>
            <a:r>
              <a:rPr lang="ru-RU" dirty="0" smtClean="0"/>
              <a:t>                    </a:t>
            </a:r>
            <a:r>
              <a:rPr lang="ru-RU" dirty="0" smtClean="0">
                <a:solidFill>
                  <a:schemeClr val="tx1"/>
                </a:solidFill>
              </a:rPr>
              <a:t>Повар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0120" y="4869160"/>
            <a:ext cx="8183880" cy="42062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            Моряк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548680"/>
            <a:ext cx="35283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Лариса\Desktop\профессии\3346533_professii_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55776" y="548680"/>
            <a:ext cx="3528392" cy="4103914"/>
          </a:xfrm>
          <a:prstGeom prst="rect">
            <a:avLst/>
          </a:prstGeom>
          <a:noFill/>
        </p:spPr>
      </p:pic>
      <p:pic>
        <p:nvPicPr>
          <p:cNvPr id="1027" name="Picture 3" descr="C:\Users\Лариса\Desktop\профессии\3346546_professii_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55776" y="548680"/>
            <a:ext cx="3528392" cy="40324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71800" y="4797152"/>
            <a:ext cx="22525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Продавец</a:t>
            </a:r>
            <a:endParaRPr lang="ru-RU" sz="3200" dirty="0"/>
          </a:p>
        </p:txBody>
      </p:sp>
      <p:pic>
        <p:nvPicPr>
          <p:cNvPr id="1028" name="Picture 4" descr="C:\Users\Лариса\Desktop\профессии\3346538_professii_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55776" y="548680"/>
            <a:ext cx="3528392" cy="412665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15816" y="4797152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Учитель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9" name="Picture 5" descr="C:\Users\Лариса\Desktop\профессии\3346544_professii_1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27784" y="548680"/>
            <a:ext cx="3528392" cy="412665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059832" y="4725144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Парикмахер</a:t>
            </a:r>
            <a:endParaRPr lang="ru-RU" sz="3200" dirty="0"/>
          </a:p>
        </p:txBody>
      </p:sp>
      <p:pic>
        <p:nvPicPr>
          <p:cNvPr id="1030" name="Picture 6" descr="C:\Users\Лариса\Desktop\профессии\3346543_professii_12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483768" y="548680"/>
            <a:ext cx="3672408" cy="4145846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995936" y="4869160"/>
            <a:ext cx="11876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Врач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1" build="p"/>
      <p:bldP spid="3" grpId="2" build="p"/>
      <p:bldP spid="7" grpId="0"/>
      <p:bldP spid="7" grpId="1"/>
      <p:bldP spid="9" grpId="0"/>
      <p:bldP spid="9" grpId="1"/>
      <p:bldP spid="11" grpId="0"/>
      <p:bldP spid="11" grpId="1"/>
      <p:bldP spid="1033" grpId="0"/>
      <p:bldP spid="103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«Угадай, кому нужны эти инструменты?»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620688"/>
            <a:ext cx="705678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Портному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040" y="692696"/>
            <a:ext cx="3528000" cy="433893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620688"/>
            <a:ext cx="3312368" cy="4392488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Дворнику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5976" y="692696"/>
            <a:ext cx="3744416" cy="402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MCj03964880000[1]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548680"/>
            <a:ext cx="3384376" cy="403244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Полицейскому</a:t>
            </a:r>
            <a:endParaRPr lang="ru-RU" dirty="0"/>
          </a:p>
        </p:txBody>
      </p:sp>
      <p:pic>
        <p:nvPicPr>
          <p:cNvPr id="3074" name="Picture 2" descr="C:\Users\Лариса\Desktop\профессии\3346540_professii_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692696"/>
            <a:ext cx="3240360" cy="4036948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764704"/>
            <a:ext cx="1482080" cy="222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3573015"/>
            <a:ext cx="1872208" cy="132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04248" y="1556792"/>
            <a:ext cx="1608179" cy="241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Строителю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620688"/>
            <a:ext cx="3168000" cy="4248000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1026" name="Picture 2" descr="C:\Users\Лариса\Desktop\профессии\0023-046-Masterok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1412776"/>
            <a:ext cx="1512168" cy="299283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2160" y="1844824"/>
            <a:ext cx="2544713" cy="228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Плотнику</a:t>
            </a:r>
            <a:endParaRPr lang="ru-RU" dirty="0"/>
          </a:p>
        </p:txBody>
      </p:sp>
      <p:pic>
        <p:nvPicPr>
          <p:cNvPr id="2050" name="Picture 2" descr="C:\Users\Лариса\Desktop\профессии\0003-005-Pil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936" y="548680"/>
            <a:ext cx="1837680" cy="1983859"/>
          </a:xfrm>
          <a:prstGeom prst="rect">
            <a:avLst/>
          </a:prstGeom>
          <a:noFill/>
        </p:spPr>
      </p:pic>
      <p:pic>
        <p:nvPicPr>
          <p:cNvPr id="2051" name="Picture 3" descr="C:\Users\Лариса\Desktop\профессии\0004-007-Molotok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95936" y="2780928"/>
            <a:ext cx="1901180" cy="194206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620688"/>
            <a:ext cx="2416028" cy="18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84168" y="2780928"/>
            <a:ext cx="2466523" cy="194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Users\Лариса\Desktop\профессии\3346539_professii_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7544" y="548680"/>
            <a:ext cx="335234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528</TotalTime>
  <Words>222</Words>
  <Application>Microsoft Office PowerPoint</Application>
  <PresentationFormat>Экран (4:3)</PresentationFormat>
  <Paragraphs>80</Paragraphs>
  <Slides>15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Аспект</vt:lpstr>
      <vt:lpstr>Специальное оформление</vt:lpstr>
      <vt:lpstr>Профессии </vt:lpstr>
      <vt:lpstr>«Назови профессию»</vt:lpstr>
      <vt:lpstr>                    Повар</vt:lpstr>
      <vt:lpstr>«Угадай, кому нужны эти инструменты?»</vt:lpstr>
      <vt:lpstr>                 Портному</vt:lpstr>
      <vt:lpstr>Дворнику</vt:lpstr>
      <vt:lpstr>             Полицейскому</vt:lpstr>
      <vt:lpstr>                  Строителю</vt:lpstr>
      <vt:lpstr>                 Плотнику</vt:lpstr>
      <vt:lpstr>                  </vt:lpstr>
      <vt:lpstr>                      «ДОСКАЖИ СЛОВЕЧКО»</vt:lpstr>
      <vt:lpstr>«Выбери правильный ответ»</vt:lpstr>
      <vt:lpstr>Слайд 13</vt:lpstr>
      <vt:lpstr>«СОСТАВЬ РАССКАЗ ПО СХЕМЕ»</vt:lpstr>
      <vt:lpstr>ВЫ ОТЛИЧНО СПРАВИЛИСЬ СО ВСЕМИ  ЗАДАНИЯМИ!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</dc:title>
  <dc:creator>Лариса</dc:creator>
  <cp:lastModifiedBy>Детский Сад 28</cp:lastModifiedBy>
  <cp:revision>56</cp:revision>
  <dcterms:created xsi:type="dcterms:W3CDTF">2012-04-12T15:54:54Z</dcterms:created>
  <dcterms:modified xsi:type="dcterms:W3CDTF">2019-04-08T13:37:09Z</dcterms:modified>
</cp:coreProperties>
</file>