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3" r:id="rId3"/>
    <p:sldId id="290" r:id="rId4"/>
    <p:sldId id="259" r:id="rId5"/>
    <p:sldId id="257" r:id="rId6"/>
    <p:sldId id="260" r:id="rId7"/>
    <p:sldId id="296" r:id="rId8"/>
    <p:sldId id="276" r:id="rId9"/>
    <p:sldId id="291" r:id="rId10"/>
    <p:sldId id="295" r:id="rId11"/>
    <p:sldId id="292" r:id="rId12"/>
    <p:sldId id="269" r:id="rId1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909" autoAdjust="0"/>
  </p:normalViewPr>
  <p:slideViewPr>
    <p:cSldViewPr snapToGrid="0">
      <p:cViewPr varScale="1">
        <p:scale>
          <a:sx n="68" d="100"/>
          <a:sy n="68" d="100"/>
        </p:scale>
        <p:origin x="-7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33D339-F2FA-4329-8D1B-22C2A152A607}" type="doc">
      <dgm:prSet loTypeId="urn:microsoft.com/office/officeart/2005/8/layout/hProcess9" loCatId="process" qsTypeId="urn:microsoft.com/office/officeart/2005/8/quickstyle/simple1#1" qsCatId="simple" csTypeId="urn:microsoft.com/office/officeart/2005/8/colors/accent1_2#1" csCatId="accent1" phldr="1"/>
      <dgm:spPr/>
    </dgm:pt>
    <dgm:pt modelId="{072292F0-05A2-4243-8387-F4E0874DC66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Предупреждение опасности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38768E-E582-49B8-A410-E3E774627DDE}" type="parTrans" cxnId="{4D112893-2AFA-45E0-929A-41E6895AB5B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975CAEA-D713-413A-AB8A-B9EE2A881605}" type="sibTrans" cxnId="{4D112893-2AFA-45E0-929A-41E6895AB5B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03B8898-8EC0-499C-BE3C-123C4754534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Уклонение от опасности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CDAD0A-866B-49F1-9AB4-A34BB15EEFA7}" type="parTrans" cxnId="{E94A98F8-9ACC-4C0F-9CE4-7DA40703A1B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FFFCF1A-68B9-4496-A754-5876685FA8B0}" type="sibTrans" cxnId="{E94A98F8-9ACC-4C0F-9CE4-7DA40703A1B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972586D-78C4-4FA8-83FE-3638863FAC9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Преодоление опасности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0FB1A5-B6C7-46BC-9E87-AABB6FA6CB57}" type="parTrans" cxnId="{D1F9E8D9-A161-48DE-A0BB-6A0CD093A60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BA2FE8A-D938-4476-ABFC-66BC5A501199}" type="sibTrans" cxnId="{D1F9E8D9-A161-48DE-A0BB-6A0CD093A60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96FFF12-B212-4D4A-B1D8-309DE1F3F528}" type="pres">
      <dgm:prSet presAssocID="{FB33D339-F2FA-4329-8D1B-22C2A152A607}" presName="CompostProcess" presStyleCnt="0">
        <dgm:presLayoutVars>
          <dgm:dir/>
          <dgm:resizeHandles val="exact"/>
        </dgm:presLayoutVars>
      </dgm:prSet>
      <dgm:spPr/>
    </dgm:pt>
    <dgm:pt modelId="{58514168-CA0D-449E-82C3-CE41D57956FD}" type="pres">
      <dgm:prSet presAssocID="{FB33D339-F2FA-4329-8D1B-22C2A152A607}" presName="arrow" presStyleLbl="bgShp" presStyleIdx="0" presStyleCnt="1" custScaleX="117647" custLinFactNeighborX="-3297" custLinFactNeighborY="8851"/>
      <dgm:spPr/>
    </dgm:pt>
    <dgm:pt modelId="{176E16AA-C9D8-49C7-A483-C3587BBE39C6}" type="pres">
      <dgm:prSet presAssocID="{FB33D339-F2FA-4329-8D1B-22C2A152A607}" presName="linearProcess" presStyleCnt="0"/>
      <dgm:spPr/>
    </dgm:pt>
    <dgm:pt modelId="{E9F6BD15-21C8-404D-8C7E-8FDEB0B976F5}" type="pres">
      <dgm:prSet presAssocID="{072292F0-05A2-4243-8387-F4E0874DC66A}" presName="textNode" presStyleLbl="node1" presStyleIdx="0" presStyleCnt="3" custScaleX="85802" custScaleY="98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43D11E-D672-4C12-8369-DF5AC4C157DD}" type="pres">
      <dgm:prSet presAssocID="{C975CAEA-D713-413A-AB8A-B9EE2A881605}" presName="sibTrans" presStyleCnt="0"/>
      <dgm:spPr/>
    </dgm:pt>
    <dgm:pt modelId="{FC2D87E1-80DF-48BB-8398-BDB4A7B1885F}" type="pres">
      <dgm:prSet presAssocID="{803B8898-8EC0-499C-BE3C-123C4754534C}" presName="textNode" presStyleLbl="node1" presStyleIdx="1" presStyleCnt="3" custScaleX="63969" custScaleY="101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85DA5-D2E9-444F-8062-1C4C6B212737}" type="pres">
      <dgm:prSet presAssocID="{7FFFCF1A-68B9-4496-A754-5876685FA8B0}" presName="sibTrans" presStyleCnt="0"/>
      <dgm:spPr/>
    </dgm:pt>
    <dgm:pt modelId="{0AF546DC-409E-4FAB-B0F3-E89BF7AFA579}" type="pres">
      <dgm:prSet presAssocID="{1972586D-78C4-4FA8-83FE-3638863FAC95}" presName="textNode" presStyleLbl="node1" presStyleIdx="2" presStyleCnt="3" custScaleX="72632" custScaleY="101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122074-5F78-430D-8A3D-5EF9398C9CC6}" type="presOf" srcId="{072292F0-05A2-4243-8387-F4E0874DC66A}" destId="{E9F6BD15-21C8-404D-8C7E-8FDEB0B976F5}" srcOrd="0" destOrd="0" presId="urn:microsoft.com/office/officeart/2005/8/layout/hProcess9"/>
    <dgm:cxn modelId="{E94A98F8-9ACC-4C0F-9CE4-7DA40703A1B7}" srcId="{FB33D339-F2FA-4329-8D1B-22C2A152A607}" destId="{803B8898-8EC0-499C-BE3C-123C4754534C}" srcOrd="1" destOrd="0" parTransId="{D4CDAD0A-866B-49F1-9AB4-A34BB15EEFA7}" sibTransId="{7FFFCF1A-68B9-4496-A754-5876685FA8B0}"/>
    <dgm:cxn modelId="{4AB718F4-9CF5-45DA-9AC6-0B8DA13895AA}" type="presOf" srcId="{FB33D339-F2FA-4329-8D1B-22C2A152A607}" destId="{696FFF12-B212-4D4A-B1D8-309DE1F3F528}" srcOrd="0" destOrd="0" presId="urn:microsoft.com/office/officeart/2005/8/layout/hProcess9"/>
    <dgm:cxn modelId="{D1F9E8D9-A161-48DE-A0BB-6A0CD093A60E}" srcId="{FB33D339-F2FA-4329-8D1B-22C2A152A607}" destId="{1972586D-78C4-4FA8-83FE-3638863FAC95}" srcOrd="2" destOrd="0" parTransId="{D50FB1A5-B6C7-46BC-9E87-AABB6FA6CB57}" sibTransId="{ABA2FE8A-D938-4476-ABFC-66BC5A501199}"/>
    <dgm:cxn modelId="{4D112893-2AFA-45E0-929A-41E6895AB5B0}" srcId="{FB33D339-F2FA-4329-8D1B-22C2A152A607}" destId="{072292F0-05A2-4243-8387-F4E0874DC66A}" srcOrd="0" destOrd="0" parTransId="{7038768E-E582-49B8-A410-E3E774627DDE}" sibTransId="{C975CAEA-D713-413A-AB8A-B9EE2A881605}"/>
    <dgm:cxn modelId="{9E0A2C6A-5AFF-4C7F-A023-8B63C473C87B}" type="presOf" srcId="{1972586D-78C4-4FA8-83FE-3638863FAC95}" destId="{0AF546DC-409E-4FAB-B0F3-E89BF7AFA579}" srcOrd="0" destOrd="0" presId="urn:microsoft.com/office/officeart/2005/8/layout/hProcess9"/>
    <dgm:cxn modelId="{5966A784-7E2D-4076-B675-A7644E80D8A9}" type="presOf" srcId="{803B8898-8EC0-499C-BE3C-123C4754534C}" destId="{FC2D87E1-80DF-48BB-8398-BDB4A7B1885F}" srcOrd="0" destOrd="0" presId="urn:microsoft.com/office/officeart/2005/8/layout/hProcess9"/>
    <dgm:cxn modelId="{734962A4-7A34-4D60-8048-5BAF4D692910}" type="presParOf" srcId="{696FFF12-B212-4D4A-B1D8-309DE1F3F528}" destId="{58514168-CA0D-449E-82C3-CE41D57956FD}" srcOrd="0" destOrd="0" presId="urn:microsoft.com/office/officeart/2005/8/layout/hProcess9"/>
    <dgm:cxn modelId="{A423AC55-1DCE-4C84-BD2A-BCCCCF6DFDF4}" type="presParOf" srcId="{696FFF12-B212-4D4A-B1D8-309DE1F3F528}" destId="{176E16AA-C9D8-49C7-A483-C3587BBE39C6}" srcOrd="1" destOrd="0" presId="urn:microsoft.com/office/officeart/2005/8/layout/hProcess9"/>
    <dgm:cxn modelId="{F3E4DEF2-8E62-46EC-AD1B-6988463EDF36}" type="presParOf" srcId="{176E16AA-C9D8-49C7-A483-C3587BBE39C6}" destId="{E9F6BD15-21C8-404D-8C7E-8FDEB0B976F5}" srcOrd="0" destOrd="0" presId="urn:microsoft.com/office/officeart/2005/8/layout/hProcess9"/>
    <dgm:cxn modelId="{2C039652-402B-4933-83C6-D63EA66904CD}" type="presParOf" srcId="{176E16AA-C9D8-49C7-A483-C3587BBE39C6}" destId="{5D43D11E-D672-4C12-8369-DF5AC4C157DD}" srcOrd="1" destOrd="0" presId="urn:microsoft.com/office/officeart/2005/8/layout/hProcess9"/>
    <dgm:cxn modelId="{7183ADFA-B572-42F6-A899-BA943D0E3E75}" type="presParOf" srcId="{176E16AA-C9D8-49C7-A483-C3587BBE39C6}" destId="{FC2D87E1-80DF-48BB-8398-BDB4A7B1885F}" srcOrd="2" destOrd="0" presId="urn:microsoft.com/office/officeart/2005/8/layout/hProcess9"/>
    <dgm:cxn modelId="{4361844C-3AEF-4BCC-96B8-A88A68152C8B}" type="presParOf" srcId="{176E16AA-C9D8-49C7-A483-C3587BBE39C6}" destId="{50585DA5-D2E9-444F-8062-1C4C6B212737}" srcOrd="3" destOrd="0" presId="urn:microsoft.com/office/officeart/2005/8/layout/hProcess9"/>
    <dgm:cxn modelId="{2D592074-49ED-4ED0-AB1A-4A22FCC162F5}" type="presParOf" srcId="{176E16AA-C9D8-49C7-A483-C3587BBE39C6}" destId="{0AF546DC-409E-4FAB-B0F3-E89BF7AFA579}" srcOrd="4" destOrd="0" presId="urn:microsoft.com/office/officeart/2005/8/layout/hProcess9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CF6D94-7E7B-4BDA-907A-88213433F78C}" type="doc">
      <dgm:prSet loTypeId="urn:microsoft.com/office/officeart/2005/8/layout/venn1" loCatId="relationship" qsTypeId="urn:microsoft.com/office/officeart/2005/8/quickstyle/simple1#2" qsCatId="simple" csTypeId="urn:microsoft.com/office/officeart/2005/8/colors/accent1_2#2" csCatId="accent1" phldr="1"/>
      <dgm:spPr/>
    </dgm:pt>
    <dgm:pt modelId="{C67A76B0-0ECC-4986-B66F-70615369FA6F}">
      <dgm:prSet phldrT="[Текст]"/>
      <dgm:spPr/>
      <dgm:t>
        <a:bodyPr/>
        <a:lstStyle/>
        <a:p>
          <a:r>
            <a:rPr lang="ru-RU" dirty="0" smtClean="0"/>
            <a:t>дети</a:t>
          </a:r>
          <a:endParaRPr lang="ru-RU" dirty="0"/>
        </a:p>
      </dgm:t>
    </dgm:pt>
    <dgm:pt modelId="{4F99B103-8639-4267-93E6-2E90E4686BF0}" type="parTrans" cxnId="{B9E602CC-72F2-4C23-9FB9-EE03F355828F}">
      <dgm:prSet/>
      <dgm:spPr/>
      <dgm:t>
        <a:bodyPr/>
        <a:lstStyle/>
        <a:p>
          <a:endParaRPr lang="ru-RU"/>
        </a:p>
      </dgm:t>
    </dgm:pt>
    <dgm:pt modelId="{1783CD40-8863-4916-8227-8323B78DDEDE}" type="sibTrans" cxnId="{B9E602CC-72F2-4C23-9FB9-EE03F355828F}">
      <dgm:prSet/>
      <dgm:spPr/>
      <dgm:t>
        <a:bodyPr/>
        <a:lstStyle/>
        <a:p>
          <a:endParaRPr lang="ru-RU"/>
        </a:p>
      </dgm:t>
    </dgm:pt>
    <dgm:pt modelId="{C8794FD5-E33E-4E8F-8C7E-CD50D4D70773}">
      <dgm:prSet phldrT="[Текст]"/>
      <dgm:spPr/>
      <dgm:t>
        <a:bodyPr/>
        <a:lstStyle/>
        <a:p>
          <a:r>
            <a:rPr lang="ru-RU" dirty="0" smtClean="0"/>
            <a:t>педагоги</a:t>
          </a:r>
          <a:endParaRPr lang="ru-RU" dirty="0"/>
        </a:p>
      </dgm:t>
    </dgm:pt>
    <dgm:pt modelId="{69D09C93-A307-4051-97F5-AF745E5ADD31}" type="parTrans" cxnId="{18CE3AD5-A142-41D8-AE95-EA13DDFA597A}">
      <dgm:prSet/>
      <dgm:spPr/>
      <dgm:t>
        <a:bodyPr/>
        <a:lstStyle/>
        <a:p>
          <a:endParaRPr lang="ru-RU"/>
        </a:p>
      </dgm:t>
    </dgm:pt>
    <dgm:pt modelId="{0A27FE79-0F28-41FF-93B1-95BBC043CB31}" type="sibTrans" cxnId="{18CE3AD5-A142-41D8-AE95-EA13DDFA597A}">
      <dgm:prSet/>
      <dgm:spPr/>
      <dgm:t>
        <a:bodyPr/>
        <a:lstStyle/>
        <a:p>
          <a:endParaRPr lang="ru-RU"/>
        </a:p>
      </dgm:t>
    </dgm:pt>
    <dgm:pt modelId="{991E6021-356B-4269-8D56-C9CAFCC99BF4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38875283-3CD4-4582-8188-1C0F2101FCB6}" type="parTrans" cxnId="{5DA8B062-3723-4ECF-A5DE-6C166F93BF19}">
      <dgm:prSet/>
      <dgm:spPr/>
      <dgm:t>
        <a:bodyPr/>
        <a:lstStyle/>
        <a:p>
          <a:endParaRPr lang="ru-RU"/>
        </a:p>
      </dgm:t>
    </dgm:pt>
    <dgm:pt modelId="{C676788F-CFC0-4D72-B924-2DB32F2E1F3F}" type="sibTrans" cxnId="{5DA8B062-3723-4ECF-A5DE-6C166F93BF19}">
      <dgm:prSet/>
      <dgm:spPr/>
      <dgm:t>
        <a:bodyPr/>
        <a:lstStyle/>
        <a:p>
          <a:endParaRPr lang="ru-RU"/>
        </a:p>
      </dgm:t>
    </dgm:pt>
    <dgm:pt modelId="{AE90FB3A-265B-45B0-AAF4-AC654C5C154E}" type="pres">
      <dgm:prSet presAssocID="{78CF6D94-7E7B-4BDA-907A-88213433F78C}" presName="compositeShape" presStyleCnt="0">
        <dgm:presLayoutVars>
          <dgm:chMax val="7"/>
          <dgm:dir/>
          <dgm:resizeHandles val="exact"/>
        </dgm:presLayoutVars>
      </dgm:prSet>
      <dgm:spPr/>
    </dgm:pt>
    <dgm:pt modelId="{A24810D9-EE05-4538-BBAE-30D9494BB5E1}" type="pres">
      <dgm:prSet presAssocID="{C67A76B0-0ECC-4986-B66F-70615369FA6F}" presName="circ1" presStyleLbl="vennNode1" presStyleIdx="0" presStyleCnt="3" custLinFactNeighborX="8929" custLinFactNeighborY="1637"/>
      <dgm:spPr/>
      <dgm:t>
        <a:bodyPr/>
        <a:lstStyle/>
        <a:p>
          <a:endParaRPr lang="ru-RU"/>
        </a:p>
      </dgm:t>
    </dgm:pt>
    <dgm:pt modelId="{0516A068-6412-46C5-AB23-C57EECCAF68A}" type="pres">
      <dgm:prSet presAssocID="{C67A76B0-0ECC-4986-B66F-70615369FA6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AFF8D-E4EA-4B09-A68A-AB6E7E8768FC}" type="pres">
      <dgm:prSet presAssocID="{C8794FD5-E33E-4E8F-8C7E-CD50D4D70773}" presName="circ2" presStyleLbl="vennNode1" presStyleIdx="1" presStyleCnt="3" custLinFactNeighborX="17279" custLinFactNeighborY="-14900"/>
      <dgm:spPr/>
      <dgm:t>
        <a:bodyPr/>
        <a:lstStyle/>
        <a:p>
          <a:endParaRPr lang="ru-RU"/>
        </a:p>
      </dgm:t>
    </dgm:pt>
    <dgm:pt modelId="{E964AED0-4B6D-475A-9F8D-026CF145E103}" type="pres">
      <dgm:prSet presAssocID="{C8794FD5-E33E-4E8F-8C7E-CD50D4D7077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614D2-8FAB-4546-86BA-1BFD5662CDC2}" type="pres">
      <dgm:prSet presAssocID="{991E6021-356B-4269-8D56-C9CAFCC99BF4}" presName="circ3" presStyleLbl="vennNode1" presStyleIdx="2" presStyleCnt="3" custLinFactNeighborX="11609" custLinFactNeighborY="-14188"/>
      <dgm:spPr/>
      <dgm:t>
        <a:bodyPr/>
        <a:lstStyle/>
        <a:p>
          <a:endParaRPr lang="ru-RU"/>
        </a:p>
      </dgm:t>
    </dgm:pt>
    <dgm:pt modelId="{3B4B23DF-E9DB-4B23-9CAB-7BF2C9322E49}" type="pres">
      <dgm:prSet presAssocID="{991E6021-356B-4269-8D56-C9CAFCC99BF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CDAF00-3BEB-41F7-A18C-D9E19AA70814}" type="presOf" srcId="{C67A76B0-0ECC-4986-B66F-70615369FA6F}" destId="{0516A068-6412-46C5-AB23-C57EECCAF68A}" srcOrd="1" destOrd="0" presId="urn:microsoft.com/office/officeart/2005/8/layout/venn1"/>
    <dgm:cxn modelId="{5DA8B062-3723-4ECF-A5DE-6C166F93BF19}" srcId="{78CF6D94-7E7B-4BDA-907A-88213433F78C}" destId="{991E6021-356B-4269-8D56-C9CAFCC99BF4}" srcOrd="2" destOrd="0" parTransId="{38875283-3CD4-4582-8188-1C0F2101FCB6}" sibTransId="{C676788F-CFC0-4D72-B924-2DB32F2E1F3F}"/>
    <dgm:cxn modelId="{9741508C-2364-43F1-A2D4-77F0C550A90E}" type="presOf" srcId="{C8794FD5-E33E-4E8F-8C7E-CD50D4D70773}" destId="{E964AED0-4B6D-475A-9F8D-026CF145E103}" srcOrd="1" destOrd="0" presId="urn:microsoft.com/office/officeart/2005/8/layout/venn1"/>
    <dgm:cxn modelId="{B9E602CC-72F2-4C23-9FB9-EE03F355828F}" srcId="{78CF6D94-7E7B-4BDA-907A-88213433F78C}" destId="{C67A76B0-0ECC-4986-B66F-70615369FA6F}" srcOrd="0" destOrd="0" parTransId="{4F99B103-8639-4267-93E6-2E90E4686BF0}" sibTransId="{1783CD40-8863-4916-8227-8323B78DDEDE}"/>
    <dgm:cxn modelId="{3C7D3925-7DFB-4404-89DC-C13C3AB01F38}" type="presOf" srcId="{991E6021-356B-4269-8D56-C9CAFCC99BF4}" destId="{3B4B23DF-E9DB-4B23-9CAB-7BF2C9322E49}" srcOrd="1" destOrd="0" presId="urn:microsoft.com/office/officeart/2005/8/layout/venn1"/>
    <dgm:cxn modelId="{33B1BA1A-9CB6-4557-A375-00876EE90808}" type="presOf" srcId="{78CF6D94-7E7B-4BDA-907A-88213433F78C}" destId="{AE90FB3A-265B-45B0-AAF4-AC654C5C154E}" srcOrd="0" destOrd="0" presId="urn:microsoft.com/office/officeart/2005/8/layout/venn1"/>
    <dgm:cxn modelId="{0B3EA137-2308-400E-96D3-242923FA0CE1}" type="presOf" srcId="{991E6021-356B-4269-8D56-C9CAFCC99BF4}" destId="{2A7614D2-8FAB-4546-86BA-1BFD5662CDC2}" srcOrd="0" destOrd="0" presId="urn:microsoft.com/office/officeart/2005/8/layout/venn1"/>
    <dgm:cxn modelId="{18CE3AD5-A142-41D8-AE95-EA13DDFA597A}" srcId="{78CF6D94-7E7B-4BDA-907A-88213433F78C}" destId="{C8794FD5-E33E-4E8F-8C7E-CD50D4D70773}" srcOrd="1" destOrd="0" parTransId="{69D09C93-A307-4051-97F5-AF745E5ADD31}" sibTransId="{0A27FE79-0F28-41FF-93B1-95BBC043CB31}"/>
    <dgm:cxn modelId="{5F34843E-B84C-456D-AB81-3ACD2555CA6D}" type="presOf" srcId="{C8794FD5-E33E-4E8F-8C7E-CD50D4D70773}" destId="{64BAFF8D-E4EA-4B09-A68A-AB6E7E8768FC}" srcOrd="0" destOrd="0" presId="urn:microsoft.com/office/officeart/2005/8/layout/venn1"/>
    <dgm:cxn modelId="{560D3896-EB70-43B2-9CF9-9E89B5DE25A6}" type="presOf" srcId="{C67A76B0-0ECC-4986-B66F-70615369FA6F}" destId="{A24810D9-EE05-4538-BBAE-30D9494BB5E1}" srcOrd="0" destOrd="0" presId="urn:microsoft.com/office/officeart/2005/8/layout/venn1"/>
    <dgm:cxn modelId="{AE49B1C9-A938-4924-A01D-F477FC674480}" type="presParOf" srcId="{AE90FB3A-265B-45B0-AAF4-AC654C5C154E}" destId="{A24810D9-EE05-4538-BBAE-30D9494BB5E1}" srcOrd="0" destOrd="0" presId="urn:microsoft.com/office/officeart/2005/8/layout/venn1"/>
    <dgm:cxn modelId="{6D4F00A7-654F-46EF-97DC-1778A59B7C8B}" type="presParOf" srcId="{AE90FB3A-265B-45B0-AAF4-AC654C5C154E}" destId="{0516A068-6412-46C5-AB23-C57EECCAF68A}" srcOrd="1" destOrd="0" presId="urn:microsoft.com/office/officeart/2005/8/layout/venn1"/>
    <dgm:cxn modelId="{ABFD8AFF-384E-40F3-82EF-2376FF352E2C}" type="presParOf" srcId="{AE90FB3A-265B-45B0-AAF4-AC654C5C154E}" destId="{64BAFF8D-E4EA-4B09-A68A-AB6E7E8768FC}" srcOrd="2" destOrd="0" presId="urn:microsoft.com/office/officeart/2005/8/layout/venn1"/>
    <dgm:cxn modelId="{BAEBA26B-8FB4-4197-B7C5-F1FEE3F49081}" type="presParOf" srcId="{AE90FB3A-265B-45B0-AAF4-AC654C5C154E}" destId="{E964AED0-4B6D-475A-9F8D-026CF145E103}" srcOrd="3" destOrd="0" presId="urn:microsoft.com/office/officeart/2005/8/layout/venn1"/>
    <dgm:cxn modelId="{FD3D3066-40F6-47F6-9847-27391DBBCAC2}" type="presParOf" srcId="{AE90FB3A-265B-45B0-AAF4-AC654C5C154E}" destId="{2A7614D2-8FAB-4546-86BA-1BFD5662CDC2}" srcOrd="4" destOrd="0" presId="urn:microsoft.com/office/officeart/2005/8/layout/venn1"/>
    <dgm:cxn modelId="{899BC088-7FF0-48A4-AAED-5D46A1836670}" type="presParOf" srcId="{AE90FB3A-265B-45B0-AAF4-AC654C5C154E}" destId="{3B4B23DF-E9DB-4B23-9CAB-7BF2C9322E49}" srcOrd="5" destOrd="0" presId="urn:microsoft.com/office/officeart/2005/8/layout/venn1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5111AE-E773-4097-9238-63A2E0BE12F9}" type="doc">
      <dgm:prSet loTypeId="urn:microsoft.com/office/officeart/2005/8/layout/cycle6" loCatId="relationship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E9FA72B4-428D-4F83-83D3-C6FEA935CD13}">
      <dgm:prSet custT="1"/>
      <dgm:spPr/>
      <dgm:t>
        <a:bodyPr/>
        <a:lstStyle/>
        <a:p>
          <a:r>
            <a:rPr lang="ru-RU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целенаправ</a:t>
          </a:r>
          <a:endParaRPr lang="ru-RU" sz="20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ленность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39144B-230D-4894-A631-F1FEC2C742AF}" type="parTrans" cxnId="{7EBC7FCA-D144-4ADB-8CDA-C83065EECF9A}">
      <dgm:prSet/>
      <dgm:spPr/>
      <dgm:t>
        <a:bodyPr/>
        <a:lstStyle/>
        <a:p>
          <a:endParaRPr lang="ru-RU"/>
        </a:p>
      </dgm:t>
    </dgm:pt>
    <dgm:pt modelId="{82544D4C-B7BE-4D94-B0D5-AD79C9C411C8}" type="sibTrans" cxnId="{7EBC7FCA-D144-4ADB-8CDA-C83065EECF9A}">
      <dgm:prSet/>
      <dgm:spPr/>
      <dgm:t>
        <a:bodyPr/>
        <a:lstStyle/>
        <a:p>
          <a:endParaRPr lang="ru-RU"/>
        </a:p>
      </dgm:t>
    </dgm:pt>
    <dgm:pt modelId="{AE2D7DC3-C698-4A92-8A75-2E56C8EFAD9B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системность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E16BA8-C80D-4430-B5F6-8E44CB2B81D3}" type="parTrans" cxnId="{CA9EA0BA-F865-406C-B70A-389F4188A67F}">
      <dgm:prSet/>
      <dgm:spPr/>
      <dgm:t>
        <a:bodyPr/>
        <a:lstStyle/>
        <a:p>
          <a:endParaRPr lang="ru-RU"/>
        </a:p>
      </dgm:t>
    </dgm:pt>
    <dgm:pt modelId="{AC37B199-0982-4235-BEF6-D88D57924607}" type="sibTrans" cxnId="{CA9EA0BA-F865-406C-B70A-389F4188A67F}">
      <dgm:prSet/>
      <dgm:spPr/>
      <dgm:t>
        <a:bodyPr/>
        <a:lstStyle/>
        <a:p>
          <a:endParaRPr lang="ru-RU"/>
        </a:p>
      </dgm:t>
    </dgm:pt>
    <dgm:pt modelId="{F5E8D9C5-F90D-428A-A1F0-12593A1404D8}">
      <dgm:prSet custT="1"/>
      <dgm:spPr/>
      <dgm:t>
        <a:bodyPr/>
        <a:lstStyle/>
        <a:p>
          <a:r>
            <a:rPr lang="ru-RU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поэтапность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786CDA-D35D-4C43-9351-DB1CF7C60F53}" type="parTrans" cxnId="{7C8566BC-5C6F-42C4-BC6B-D47DF8C02D02}">
      <dgm:prSet/>
      <dgm:spPr/>
      <dgm:t>
        <a:bodyPr/>
        <a:lstStyle/>
        <a:p>
          <a:endParaRPr lang="ru-RU"/>
        </a:p>
      </dgm:t>
    </dgm:pt>
    <dgm:pt modelId="{34CFC4D6-FF8F-4314-A796-0DAB638C247B}" type="sibTrans" cxnId="{7C8566BC-5C6F-42C4-BC6B-D47DF8C02D02}">
      <dgm:prSet/>
      <dgm:spPr/>
      <dgm:t>
        <a:bodyPr/>
        <a:lstStyle/>
        <a:p>
          <a:endParaRPr lang="ru-RU"/>
        </a:p>
      </dgm:t>
    </dgm:pt>
    <dgm:pt modelId="{86B1A6E9-9228-4604-B459-CD67B6D50FBB}" type="pres">
      <dgm:prSet presAssocID="{B85111AE-E773-4097-9238-63A2E0BE12F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9C4A9C-C225-41FE-9E27-40AACABBB33D}" type="pres">
      <dgm:prSet presAssocID="{AE2D7DC3-C698-4A92-8A75-2E56C8EFAD9B}" presName="node" presStyleLbl="node1" presStyleIdx="0" presStyleCnt="3" custScaleX="134834" custScaleY="156502" custRadScaleRad="102824" custRadScaleInc="95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0F67C-3B19-44BE-8502-450CD4E53E98}" type="pres">
      <dgm:prSet presAssocID="{AE2D7DC3-C698-4A92-8A75-2E56C8EFAD9B}" presName="spNode" presStyleCnt="0"/>
      <dgm:spPr/>
    </dgm:pt>
    <dgm:pt modelId="{71DC594F-0F9F-4FE5-B9CB-B6A219152677}" type="pres">
      <dgm:prSet presAssocID="{AC37B199-0982-4235-BEF6-D88D57924607}" presName="sibTrans" presStyleLbl="sibTrans1D1" presStyleIdx="0" presStyleCnt="3"/>
      <dgm:spPr/>
      <dgm:t>
        <a:bodyPr/>
        <a:lstStyle/>
        <a:p>
          <a:endParaRPr lang="ru-RU"/>
        </a:p>
      </dgm:t>
    </dgm:pt>
    <dgm:pt modelId="{ED98258D-87EB-42DB-8BFC-E525642D531F}" type="pres">
      <dgm:prSet presAssocID="{E9FA72B4-428D-4F83-83D3-C6FEA935CD13}" presName="node" presStyleLbl="node1" presStyleIdx="1" presStyleCnt="3" custScaleX="120046" custScaleY="180309" custRadScaleRad="154187" custRadScaleInc="-439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A3F8F3-6E08-42E1-8367-5B1A8969E96E}" type="pres">
      <dgm:prSet presAssocID="{E9FA72B4-428D-4F83-83D3-C6FEA935CD13}" presName="spNode" presStyleCnt="0"/>
      <dgm:spPr/>
    </dgm:pt>
    <dgm:pt modelId="{397BD416-0CAF-4A76-938B-401037E7F82B}" type="pres">
      <dgm:prSet presAssocID="{82544D4C-B7BE-4D94-B0D5-AD79C9C411C8}" presName="sibTrans" presStyleLbl="sibTrans1D1" presStyleIdx="1" presStyleCnt="3"/>
      <dgm:spPr/>
      <dgm:t>
        <a:bodyPr/>
        <a:lstStyle/>
        <a:p>
          <a:endParaRPr lang="ru-RU"/>
        </a:p>
      </dgm:t>
    </dgm:pt>
    <dgm:pt modelId="{0C137762-3C5A-48AC-9E9E-1504DE1EB0D0}" type="pres">
      <dgm:prSet presAssocID="{F5E8D9C5-F90D-428A-A1F0-12593A1404D8}" presName="node" presStyleLbl="node1" presStyleIdx="2" presStyleCnt="3" custScaleX="117682" custScaleY="174870" custRadScaleRad="83159" custRadScaleInc="-1282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87F2F-FD7A-452C-84F6-69BB47DAFF66}" type="pres">
      <dgm:prSet presAssocID="{F5E8D9C5-F90D-428A-A1F0-12593A1404D8}" presName="spNode" presStyleCnt="0"/>
      <dgm:spPr/>
    </dgm:pt>
    <dgm:pt modelId="{0EC04C31-8905-4A0A-865F-A91F551A467A}" type="pres">
      <dgm:prSet presAssocID="{34CFC4D6-FF8F-4314-A796-0DAB638C247B}" presName="sibTrans" presStyleLbl="sibTrans1D1" presStyleIdx="2" presStyleCnt="3"/>
      <dgm:spPr/>
      <dgm:t>
        <a:bodyPr/>
        <a:lstStyle/>
        <a:p>
          <a:endParaRPr lang="ru-RU"/>
        </a:p>
      </dgm:t>
    </dgm:pt>
  </dgm:ptLst>
  <dgm:cxnLst>
    <dgm:cxn modelId="{543FE35F-C8CD-4DE2-8C57-0DD700E41B44}" type="presOf" srcId="{AC37B199-0982-4235-BEF6-D88D57924607}" destId="{71DC594F-0F9F-4FE5-B9CB-B6A219152677}" srcOrd="0" destOrd="0" presId="urn:microsoft.com/office/officeart/2005/8/layout/cycle6"/>
    <dgm:cxn modelId="{90C2A3E2-5571-4377-A7DB-7E54454B9815}" type="presOf" srcId="{34CFC4D6-FF8F-4314-A796-0DAB638C247B}" destId="{0EC04C31-8905-4A0A-865F-A91F551A467A}" srcOrd="0" destOrd="0" presId="urn:microsoft.com/office/officeart/2005/8/layout/cycle6"/>
    <dgm:cxn modelId="{7C8566BC-5C6F-42C4-BC6B-D47DF8C02D02}" srcId="{B85111AE-E773-4097-9238-63A2E0BE12F9}" destId="{F5E8D9C5-F90D-428A-A1F0-12593A1404D8}" srcOrd="2" destOrd="0" parTransId="{64786CDA-D35D-4C43-9351-DB1CF7C60F53}" sibTransId="{34CFC4D6-FF8F-4314-A796-0DAB638C247B}"/>
    <dgm:cxn modelId="{A7CC10BF-19D6-4D46-B232-4DE21209355C}" type="presOf" srcId="{F5E8D9C5-F90D-428A-A1F0-12593A1404D8}" destId="{0C137762-3C5A-48AC-9E9E-1504DE1EB0D0}" srcOrd="0" destOrd="0" presId="urn:microsoft.com/office/officeart/2005/8/layout/cycle6"/>
    <dgm:cxn modelId="{6DBFFEDB-D5EA-4B45-9E28-5307881D7001}" type="presOf" srcId="{82544D4C-B7BE-4D94-B0D5-AD79C9C411C8}" destId="{397BD416-0CAF-4A76-938B-401037E7F82B}" srcOrd="0" destOrd="0" presId="urn:microsoft.com/office/officeart/2005/8/layout/cycle6"/>
    <dgm:cxn modelId="{4D6FE21B-B411-442E-B761-1A63C0E1B050}" type="presOf" srcId="{AE2D7DC3-C698-4A92-8A75-2E56C8EFAD9B}" destId="{CC9C4A9C-C225-41FE-9E27-40AACABBB33D}" srcOrd="0" destOrd="0" presId="urn:microsoft.com/office/officeart/2005/8/layout/cycle6"/>
    <dgm:cxn modelId="{9016D5C0-05C2-4506-92C4-02B4E40001E3}" type="presOf" srcId="{B85111AE-E773-4097-9238-63A2E0BE12F9}" destId="{86B1A6E9-9228-4604-B459-CD67B6D50FBB}" srcOrd="0" destOrd="0" presId="urn:microsoft.com/office/officeart/2005/8/layout/cycle6"/>
    <dgm:cxn modelId="{7EBC7FCA-D144-4ADB-8CDA-C83065EECF9A}" srcId="{B85111AE-E773-4097-9238-63A2E0BE12F9}" destId="{E9FA72B4-428D-4F83-83D3-C6FEA935CD13}" srcOrd="1" destOrd="0" parTransId="{6739144B-230D-4894-A631-F1FEC2C742AF}" sibTransId="{82544D4C-B7BE-4D94-B0D5-AD79C9C411C8}"/>
    <dgm:cxn modelId="{4891CA78-B1A7-4E43-8C91-9BC8D0DE3A4B}" type="presOf" srcId="{E9FA72B4-428D-4F83-83D3-C6FEA935CD13}" destId="{ED98258D-87EB-42DB-8BFC-E525642D531F}" srcOrd="0" destOrd="0" presId="urn:microsoft.com/office/officeart/2005/8/layout/cycle6"/>
    <dgm:cxn modelId="{CA9EA0BA-F865-406C-B70A-389F4188A67F}" srcId="{B85111AE-E773-4097-9238-63A2E0BE12F9}" destId="{AE2D7DC3-C698-4A92-8A75-2E56C8EFAD9B}" srcOrd="0" destOrd="0" parTransId="{E3E16BA8-C80D-4430-B5F6-8E44CB2B81D3}" sibTransId="{AC37B199-0982-4235-BEF6-D88D57924607}"/>
    <dgm:cxn modelId="{7E4B1E38-6AD8-465C-9705-611F4C6D0534}" type="presParOf" srcId="{86B1A6E9-9228-4604-B459-CD67B6D50FBB}" destId="{CC9C4A9C-C225-41FE-9E27-40AACABBB33D}" srcOrd="0" destOrd="0" presId="urn:microsoft.com/office/officeart/2005/8/layout/cycle6"/>
    <dgm:cxn modelId="{8F054C37-1411-4D55-A5E8-4AF6E739B7CF}" type="presParOf" srcId="{86B1A6E9-9228-4604-B459-CD67B6D50FBB}" destId="{2A00F67C-3B19-44BE-8502-450CD4E53E98}" srcOrd="1" destOrd="0" presId="urn:microsoft.com/office/officeart/2005/8/layout/cycle6"/>
    <dgm:cxn modelId="{8F3D797A-9362-45F6-8DEC-94DE7B7DE424}" type="presParOf" srcId="{86B1A6E9-9228-4604-B459-CD67B6D50FBB}" destId="{71DC594F-0F9F-4FE5-B9CB-B6A219152677}" srcOrd="2" destOrd="0" presId="urn:microsoft.com/office/officeart/2005/8/layout/cycle6"/>
    <dgm:cxn modelId="{95C77ABA-7E7A-4FED-8CA1-EB9CC35A68B4}" type="presParOf" srcId="{86B1A6E9-9228-4604-B459-CD67B6D50FBB}" destId="{ED98258D-87EB-42DB-8BFC-E525642D531F}" srcOrd="3" destOrd="0" presId="urn:microsoft.com/office/officeart/2005/8/layout/cycle6"/>
    <dgm:cxn modelId="{2FF09394-8062-4BDF-9A7D-4CCCB5C9A10A}" type="presParOf" srcId="{86B1A6E9-9228-4604-B459-CD67B6D50FBB}" destId="{0AA3F8F3-6E08-42E1-8367-5B1A8969E96E}" srcOrd="4" destOrd="0" presId="urn:microsoft.com/office/officeart/2005/8/layout/cycle6"/>
    <dgm:cxn modelId="{036C283F-BE2E-4F7B-B7E9-B4E4707469F8}" type="presParOf" srcId="{86B1A6E9-9228-4604-B459-CD67B6D50FBB}" destId="{397BD416-0CAF-4A76-938B-401037E7F82B}" srcOrd="5" destOrd="0" presId="urn:microsoft.com/office/officeart/2005/8/layout/cycle6"/>
    <dgm:cxn modelId="{B22C8066-13F9-4080-BB71-906EBAECC016}" type="presParOf" srcId="{86B1A6E9-9228-4604-B459-CD67B6D50FBB}" destId="{0C137762-3C5A-48AC-9E9E-1504DE1EB0D0}" srcOrd="6" destOrd="0" presId="urn:microsoft.com/office/officeart/2005/8/layout/cycle6"/>
    <dgm:cxn modelId="{B1216249-B600-488D-AAD0-B78F2E74DCD1}" type="presParOf" srcId="{86B1A6E9-9228-4604-B459-CD67B6D50FBB}" destId="{17D87F2F-FD7A-452C-84F6-69BB47DAFF66}" srcOrd="7" destOrd="0" presId="urn:microsoft.com/office/officeart/2005/8/layout/cycle6"/>
    <dgm:cxn modelId="{C6A72782-F955-4567-8888-0E646904E1FE}" type="presParOf" srcId="{86B1A6E9-9228-4604-B459-CD67B6D50FBB}" destId="{0EC04C31-8905-4A0A-865F-A91F551A467A}" srcOrd="8" destOrd="0" presId="urn:microsoft.com/office/officeart/2005/8/layout/cycle6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C60B15E-D08A-411A-A890-1E692519B2A4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21B2B8-5CB3-45C6-8ECD-FC287F863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5A541D-5914-4264-B763-508183C50B6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0488-A9BD-4AF7-BD1B-20790422C019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DC981-C20C-4582-9305-6A646677B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C21A9-81CF-4E12-B7DB-C78071DD3729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2EAAE-2DD9-4D17-BD40-4BAA47403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9D8E7-4A10-4435-AE68-38D80E574E6D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2B7C8-042C-4E42-A40E-2C6CC6EAE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1D81F-BF7F-420C-A384-92D7C683EA8D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56BC8-F5AA-4EF9-8C93-42917EA1E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5ACF0-BC43-4F33-9252-E6047B982F7C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1D0F-8C5F-49A6-BD2D-14AD35F8D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6D687-27F8-4927-B552-A4E42C5CBA81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5D33F-4CEB-4156-B657-940E342DF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F53DC-EED8-4008-A031-9D36397C657F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0F9E7-16AA-424C-9CB3-0632C26B7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F31CF-9D0E-4836-A0D3-691266443F6E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7B16A-2200-4422-BB8F-03478878C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D9875-3028-4467-8F11-383617DD6CF9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517AD-E666-403A-816D-780BB7FAC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C9055-4567-4028-8354-5B1E7587143B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8FCBB-8FA4-4583-9B14-C80478D5F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209AA-7C9B-40DB-BBD9-89849437AB9B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1ECE6-1200-4AF4-9302-02FAD8538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5C7D3E-8D0B-45FA-B424-5BC1EBC02D70}" type="datetimeFigureOut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01061A-CF56-494D-A3DD-26C980C64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QuickStyle" Target="../diagrams/quickStyle3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12" Type="http://schemas.openxmlformats.org/officeDocument/2006/relationships/diagramLayout" Target="../diagrams/layou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Data" Target="../diagrams/data3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Relationship Id="rId14" Type="http://schemas.openxmlformats.org/officeDocument/2006/relationships/diagramColors" Target="../diagrams/colors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96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28 г. Кузнецка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1335088"/>
            <a:ext cx="10515600" cy="4841875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основам безопасности жизнедеятельности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подготовительной группы № 9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«Чтобы не было беды»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</a:p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Подготовила: </a:t>
            </a:r>
          </a:p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воспитатель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Ивлиева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Ю.В.</a:t>
            </a:r>
          </a:p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</a:p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2018-2019 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4" name="Рисунок 7"/>
          <p:cNvPicPr>
            <a:picLocks noChangeAspect="1"/>
          </p:cNvPicPr>
          <p:nvPr/>
        </p:nvPicPr>
        <p:blipFill>
          <a:blip r:embed="rId3"/>
          <a:srcRect l="7333" r="9364"/>
          <a:stretch>
            <a:fillRect/>
          </a:stretch>
        </p:blipFill>
        <p:spPr bwMode="auto">
          <a:xfrm>
            <a:off x="1271588" y="3141663"/>
            <a:ext cx="1709737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9"/>
          <p:cNvPicPr>
            <a:picLocks noChangeAspect="1"/>
          </p:cNvPicPr>
          <p:nvPr/>
        </p:nvPicPr>
        <p:blipFill>
          <a:blip r:embed="rId4"/>
          <a:srcRect l="2844" t="7196" r="51392" b="3493"/>
          <a:stretch>
            <a:fillRect/>
          </a:stretch>
        </p:blipFill>
        <p:spPr bwMode="auto">
          <a:xfrm rot="311597">
            <a:off x="9371013" y="4183063"/>
            <a:ext cx="1887537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34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обучения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3" name="Объект 6"/>
          <p:cNvSpPr>
            <a:spLocks noGrp="1"/>
          </p:cNvSpPr>
          <p:nvPr>
            <p:ph sz="half" idx="1"/>
          </p:nvPr>
        </p:nvSpPr>
        <p:spPr>
          <a:xfrm>
            <a:off x="838200" y="914400"/>
            <a:ext cx="5181600" cy="5262563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Плакаты;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Иллюстрации, фотографии;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Сюжетные картинки, отображающие различные ситуации;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Разрезные картинки;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Мозаики;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Настольно-печатные игры;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Дидактические игры;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Атрибуты для сюжетно-ролевых игр;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Компьютерные презентации;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Карточки для индивидуальной работы;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Видеоуроки по ОБЖ;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Объект 7"/>
          <p:cNvSpPr>
            <a:spLocks noGrp="1"/>
          </p:cNvSpPr>
          <p:nvPr>
            <p:ph sz="half" idx="2"/>
          </p:nvPr>
        </p:nvSpPr>
        <p:spPr>
          <a:xfrm>
            <a:off x="6172200" y="1031875"/>
            <a:ext cx="5181600" cy="514508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Игрушечный транспорт различного функционального назначения (машинки спец. назначения);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Альбомы по ОБЖ;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Аптечка;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Карточки с телефонами служб спасения;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Телефон;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Картотека подвижных игр по ОБЖ;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Подборка художественной литературы по теме;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Конспекты занятий, бесед, досугов, развлечений;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Папки-передвижки;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Подборка тематических консультаций и памяток для родителей.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55663"/>
            <a:ext cx="10515600" cy="323850"/>
          </a:xfrm>
        </p:spPr>
        <p:txBody>
          <a:bodyPr rtlCol="0">
            <a:noAutofit/>
          </a:bodyPr>
          <a:lstStyle/>
          <a:p>
            <a:pPr lvl="1"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7" name="Объект 2"/>
          <p:cNvSpPr>
            <a:spLocks noGrp="1"/>
          </p:cNvSpPr>
          <p:nvPr>
            <p:ph idx="1"/>
          </p:nvPr>
        </p:nvSpPr>
        <p:spPr>
          <a:xfrm>
            <a:off x="1349375" y="1076325"/>
            <a:ext cx="9594850" cy="5100638"/>
          </a:xfrm>
        </p:spPr>
        <p:txBody>
          <a:bodyPr/>
          <a:lstStyle/>
          <a:p>
            <a:pPr algn="just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Метод сравнения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помогает детям выполнять задания на группировку и классификацию. Развивает способность анализировать, обобщать, синтезировать, выделять существенные признаки. Все это способствует осознанному усвоению материала и вызывает интерес к нему.</a:t>
            </a:r>
          </a:p>
          <a:p>
            <a:pPr algn="just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Метод моделирования ситуаций.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Общение детей в игровых ситуациях, «проговаривание» правил поведения, имитация действий с потенциально опасными бытовыми предметами дают возможность формировать опыт безопасности в быту. Развивает мышление, воображение и готовит ребенка к умению выбраться из экстремальных ситуаций в жизни.</a:t>
            </a:r>
          </a:p>
          <a:p>
            <a:pPr algn="just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Метод экспериментирования и опытов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Ценность этого метода в том, что он дает ребенку возможность самостоятельно находить решение, подтверждающее или опровергающее собственные представления.</a:t>
            </a:r>
          </a:p>
          <a:p>
            <a:pPr algn="just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Метод повторения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приводит к появлению обобщений, способствует самостоятельному формулированию выводов, повышает познавательную активность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Придумывание воображаемой ситуации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раскрепощает детей, снимает обязательность изучения и делает этот процесс естественным и интересным.</a:t>
            </a:r>
          </a:p>
          <a:p>
            <a:pPr eaLnBrk="1" hangingPunct="1"/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696913"/>
            <a:ext cx="10515600" cy="124777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Заключительный этап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 проекта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1698625"/>
            <a:ext cx="10515600" cy="44783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b="1" dirty="0" smtClean="0"/>
          </a:p>
          <a:p>
            <a:pPr marL="0" indent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8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Результаты: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были реализованы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Повысилась познавательная активность детей в вопросах </a:t>
            </a:r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них сформировались такие качества как ответственность, самостоятельность, умение предвидеть результат складывающейся неблагоприятной обстановки и находить выход из сложившейся опасной ситуации. Сформировалось понимание осознанного выполнения правил поведения, обеспечивающих сохранность их жизни и здоровья в современных 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быта.</a:t>
            </a:r>
          </a:p>
          <a:p>
            <a:pPr marL="0" indent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оказался интересным для всех его участников. </a:t>
            </a:r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деятельность позволила родителям активно участвовать в образовательно-воспитательном процессе и способствовала укреплению детско-родительских отношений.</a:t>
            </a:r>
          </a:p>
          <a:p>
            <a:pPr marL="0" indent="4572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4572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8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72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1393825" y="595313"/>
            <a:ext cx="9564688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sz="2400" b="1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buFont typeface="Wingdings" pitchFamily="2" charset="2"/>
              <a:buChar char="ü"/>
            </a:pP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Дошкольный возраст – важнейший период, когда формируется личность и закладываются прочные основы опыта жизнедеятельности, здорового образа жизни.</a:t>
            </a:r>
          </a:p>
          <a:p>
            <a:pPr indent="449263"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Проблема: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Недостаточно сформированы у дошкольников понятия о собственной безопасности;</a:t>
            </a:r>
          </a:p>
          <a:p>
            <a:pPr indent="449263" algn="just">
              <a:buFont typeface="Wingdings" pitchFamily="2" charset="2"/>
              <a:buChar char="ü"/>
            </a:pP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Недостаточный уровень владения родителями навыками обучения детей основам безопасности в быту.</a:t>
            </a:r>
          </a:p>
          <a:p>
            <a:pPr indent="449263"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Цель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indent="449263"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Формирование и систематизация у детей осознанного выполнения общепринятых норм и правил поведения в быту, обеспечивающих сохранность их жизни и здоровья в современных условиях повседневной жизни, стимуляция развития у дошкольников самостоятельности, ответственности за свое поведение.</a:t>
            </a:r>
          </a:p>
          <a:p>
            <a:pPr indent="449263" algn="just"/>
            <a:endParaRPr lang="ru-RU" sz="240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1113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306513" y="144463"/>
            <a:ext cx="9971087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Задачи работы с детьми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Обучающие: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 - обогащать представления детей об «опасных» предметах быта, их назначении, о правилах 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безопасного использования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познакомить с ситуациями, угрожающими здоровью: пожар, потоп, неисправная электропроводка;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познакомить с правилами поведения с незнакомыми людьми; 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обогащать представления детей о разных вариантах выхода из конфликтных ситуаций со сверстниками;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-познакомить с телефонами экстренных служб: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         МЧС-101              СКОР .ПОМОЩЬ-103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 ПОЛИЦИЯ-102     ВЫЗОВ СПАСАТЕЛЕЙ-112</a:t>
            </a:r>
          </a:p>
        </p:txBody>
      </p:sp>
      <p:pic>
        <p:nvPicPr>
          <p:cNvPr id="17411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3375" y="3492500"/>
            <a:ext cx="898525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1785938" y="550863"/>
            <a:ext cx="925988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1138" y="3533775"/>
            <a:ext cx="9012237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1292225" y="527050"/>
            <a:ext cx="97536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развивать познавательную активность детей, обогащая представления о людях, предметах и явлениях окружающего мира.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развивать способности к предвиденью возможной опасности в конкретно меняющейся ситуации и построению адекватного, безопасного поведения.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развивать у детей самостоятельность, способствовать овладению разнообразными способами действий, приобретению навыков игровой                        деятельности и общения.</a:t>
            </a:r>
          </a:p>
          <a:p>
            <a:pPr algn="just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1538288" y="679450"/>
            <a:ext cx="95361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воспитывать доброжелательное отношение детей друг к другу и окружающему миру.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формировать навыки осмысленного и 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безопасного поведения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 повседневной жизни, игровой деятельности детей.</a:t>
            </a:r>
          </a:p>
        </p:txBody>
      </p:sp>
      <p:pic>
        <p:nvPicPr>
          <p:cNvPr id="20483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8288" y="3548063"/>
            <a:ext cx="9013825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682625"/>
            <a:ext cx="10515600" cy="14652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 с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1277938" y="1414463"/>
            <a:ext cx="95504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1. Повысить компетентность родителей в вопросах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формирования у детей старшего дошкольного возраста основ безопасности жизнедеятельности.</a:t>
            </a: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 2. Привлечь семьи к участию в воспитательном процессе на основе педагогического сотрудничества.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Воспитывать у родителей ответственность </a:t>
            </a:r>
          </a:p>
          <a:p>
            <a:pPr indent="449263"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за безопасность и сохранение здоровья детей, </a:t>
            </a:r>
          </a:p>
          <a:p>
            <a:pPr indent="449263"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их эмоциональное благополучие.</a:t>
            </a:r>
          </a:p>
          <a:p>
            <a:pPr indent="449263" algn="just">
              <a:lnSpc>
                <a:spcPct val="150000"/>
              </a:lnSpc>
            </a:pP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Рисунок 4"/>
          <p:cNvPicPr>
            <a:picLocks noChangeAspect="1"/>
          </p:cNvPicPr>
          <p:nvPr/>
        </p:nvPicPr>
        <p:blipFill>
          <a:blip r:embed="rId3"/>
          <a:srcRect b="5971"/>
          <a:stretch>
            <a:fillRect/>
          </a:stretch>
        </p:blipFill>
        <p:spPr bwMode="auto">
          <a:xfrm>
            <a:off x="7840663" y="3641725"/>
            <a:ext cx="3513137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блоки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7150" y="1298575"/>
            <a:ext cx="11172825" cy="35163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дома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                                                     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и его здоровье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algn="ctr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algn="ctr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algn="ctr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algn="ctr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«Ребёнок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 люди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/>
            </a:extLst>
          </a:blip>
          <a:srcRect t="14193" b="14838"/>
          <a:stretch/>
        </p:blipFill>
        <p:spPr>
          <a:xfrm>
            <a:off x="154862" y="2055813"/>
            <a:ext cx="4962471" cy="35217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 descr="https://ds04.infourok.ru/uploads/ex/0d05/000c1af4-3d9fd62b/img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193216" y="2230445"/>
            <a:ext cx="4851562" cy="36386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/>
            </a:extLst>
          </a:blip>
          <a:srcRect t="13212"/>
          <a:stretch/>
        </p:blipFill>
        <p:spPr>
          <a:xfrm>
            <a:off x="4833470" y="1566463"/>
            <a:ext cx="2801412" cy="39214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425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1262063" y="1166813"/>
            <a:ext cx="9885362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I. </a:t>
            </a:r>
            <a:r>
              <a:rPr lang="ru-RU" sz="2200" b="1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- подбор методической и художественной литературы,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- подбор иллюстраций по теме,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- подбор пособий, загадок и игр по данной теме,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- подготовка материалов для продуктивной деятельности (лепка, аппликация, рисование, изготовление атрибутов для сюжетно-ролевых игр);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- подготовка информации для </a:t>
            </a:r>
            <a:r>
              <a:rPr lang="ru-RU" sz="2200" u="sng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: оформление папок-передвижек; консультаций, памяток для родителей, размещение справочной информации по </a:t>
            </a:r>
            <a:r>
              <a:rPr lang="ru-RU" sz="2200" u="sng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тематике</a:t>
            </a:r>
            <a:r>
              <a:rPr lang="ru-RU" sz="22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- оглашение целей и задач проекта детям и родителям.</a:t>
            </a:r>
          </a:p>
        </p:txBody>
      </p:sp>
      <p:pic>
        <p:nvPicPr>
          <p:cNvPr id="2355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225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Прямоугольник 5"/>
          <p:cNvSpPr>
            <a:spLocks noChangeArrowheads="1"/>
          </p:cNvSpPr>
          <p:nvPr/>
        </p:nvSpPr>
        <p:spPr bwMode="auto">
          <a:xfrm>
            <a:off x="2627313" y="2497138"/>
            <a:ext cx="68357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Calibri" pitchFamily="34" charset="0"/>
              </a:rPr>
              <a:t>Система педагогических</a:t>
            </a:r>
          </a:p>
          <a:p>
            <a:pPr algn="ctr"/>
            <a:r>
              <a:rPr lang="ru-RU" sz="2400" b="1">
                <a:latin typeface="Times New Roman" pitchFamily="18" charset="0"/>
                <a:cs typeface="Calibri" pitchFamily="34" charset="0"/>
              </a:rPr>
              <a:t> условий, направленных </a:t>
            </a:r>
          </a:p>
          <a:p>
            <a:pPr algn="ctr"/>
            <a:r>
              <a:rPr lang="ru-RU" sz="2400" b="1">
                <a:latin typeface="Times New Roman" pitchFamily="18" charset="0"/>
                <a:cs typeface="Calibri" pitchFamily="34" charset="0"/>
              </a:rPr>
              <a:t>на формирование опыта </a:t>
            </a:r>
          </a:p>
          <a:p>
            <a:pPr algn="ctr"/>
            <a:r>
              <a:rPr lang="ru-RU" sz="2400" b="1">
                <a:latin typeface="Times New Roman" pitchFamily="18" charset="0"/>
                <a:cs typeface="Calibri" pitchFamily="34" charset="0"/>
              </a:rPr>
              <a:t>безопасного поведения в быту детей  дошкольного возраста </a:t>
            </a:r>
            <a:endParaRPr lang="ru-RU" sz="2400" b="1">
              <a:latin typeface="Calibri" pitchFamily="34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45030" y="3890665"/>
          <a:ext cx="9826170" cy="2247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696684" y="365126"/>
          <a:ext cx="3802743" cy="2878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7797122" y="418834"/>
          <a:ext cx="4122057" cy="3148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225"/>
            <a:ext cx="12192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9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38200" y="1298575"/>
            <a:ext cx="5181600" cy="4878388"/>
          </a:xfrm>
        </p:spPr>
        <p:txBody>
          <a:bodyPr/>
          <a:lstStyle/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Познавательные занятия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 – объяснение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наглядным материалом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Дискуссии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(подвижные, сюжетно-ролевые,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дидактические, игры - драматизации)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Игровые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ситуации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Моделирование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ситуаций</a:t>
            </a:r>
          </a:p>
          <a:p>
            <a:pPr marL="342900" indent="-3429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художественной литературы</a:t>
            </a:r>
          </a:p>
          <a:p>
            <a:pPr marL="0" indent="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charset="0"/>
              <a:buNone/>
              <a:tabLst>
                <a:tab pos="457200" algn="l"/>
              </a:tabLst>
              <a:defRPr/>
            </a:pP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1298575"/>
            <a:ext cx="5181600" cy="4878388"/>
          </a:xfrm>
        </p:spPr>
        <p:txBody>
          <a:bodyPr/>
          <a:lstStyle/>
          <a:p>
            <a:pPr marL="342900"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Просмотр тематических фильмов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Просмотр мультфильмов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Конкурсы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Викторины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Кроссворды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Продуктивная деятельность (рисование, конструирование, аппликация, лепка)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Развлечения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Праздники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Экскурсии и т.д.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eaLnBrk="1" hangingPunct="1">
              <a:lnSpc>
                <a:spcPct val="100000"/>
              </a:lnSpc>
              <a:spcBef>
                <a:spcPts val="0"/>
              </a:spcBef>
              <a:defRPr/>
            </a:pPr>
            <a:endParaRPr lang="ru-RU" sz="2400" dirty="0"/>
          </a:p>
        </p:txBody>
      </p:sp>
      <p:sp>
        <p:nvSpPr>
          <p:cNvPr id="24581" name="Прямоугольник 1"/>
          <p:cNvSpPr>
            <a:spLocks noChangeArrowheads="1"/>
          </p:cNvSpPr>
          <p:nvPr/>
        </p:nvSpPr>
        <p:spPr bwMode="auto">
          <a:xfrm>
            <a:off x="3048000" y="419100"/>
            <a:ext cx="60960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107000"/>
              </a:lnSpc>
              <a:buSzPts val="1000"/>
              <a:buFont typeface="Symbol" pitchFamily="18" charset="2"/>
              <a:buChar char=""/>
              <a:tabLst>
                <a:tab pos="457200" algn="l"/>
              </a:tabLst>
            </a:pP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502</Words>
  <Application>Microsoft Office PowerPoint</Application>
  <PresentationFormat>Произвольный</PresentationFormat>
  <Paragraphs>138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Муниципальное бюджетное дошкольное образовательное учреждение  детский сад № 28 г. Кузнецка</vt:lpstr>
      <vt:lpstr>Слайд 2</vt:lpstr>
      <vt:lpstr>Слайд 3</vt:lpstr>
      <vt:lpstr>Слайд 4</vt:lpstr>
      <vt:lpstr>Слайд 5</vt:lpstr>
      <vt:lpstr>Задачи работы с родителями </vt:lpstr>
      <vt:lpstr>Тематические блоки</vt:lpstr>
      <vt:lpstr>Этапы работы</vt:lpstr>
      <vt:lpstr>Формы работы</vt:lpstr>
      <vt:lpstr>Средства обучения</vt:lpstr>
      <vt:lpstr>Методы и приемы </vt:lpstr>
      <vt:lpstr>III. Заключительный этап. Подведение итогов проекта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114</cp:revision>
  <dcterms:created xsi:type="dcterms:W3CDTF">2019-05-14T16:24:30Z</dcterms:created>
  <dcterms:modified xsi:type="dcterms:W3CDTF">2019-12-02T18:18:12Z</dcterms:modified>
</cp:coreProperties>
</file>