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7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8060432" cy="151216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383838"/>
                </a:solidFill>
                <a:latin typeface="+mn-lt"/>
                <a:ea typeface="Times New Roman"/>
                <a:cs typeface="Times New Roman"/>
              </a:rPr>
              <a:t>Мини – проект «Трудовое воспитание с детьми раннего дошкольного возраста» </a:t>
            </a:r>
            <a:r>
              <a:rPr lang="ru-RU" sz="1600" dirty="0" smtClean="0">
                <a:solidFill>
                  <a:srgbClr val="383838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600" dirty="0" smtClean="0">
                <a:solidFill>
                  <a:srgbClr val="383838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600" dirty="0" smtClean="0">
                <a:solidFill>
                  <a:srgbClr val="383838"/>
                </a:solidFill>
                <a:latin typeface="+mn-lt"/>
                <a:ea typeface="Times New Roman"/>
                <a:cs typeface="Times New Roman"/>
              </a:rPr>
              <a:t>МБДОУ ДС  </a:t>
            </a:r>
            <a:r>
              <a:rPr lang="ru-RU" sz="1600" dirty="0">
                <a:solidFill>
                  <a:srgbClr val="383838"/>
                </a:solidFill>
                <a:latin typeface="+mn-lt"/>
                <a:ea typeface="Times New Roman"/>
                <a:cs typeface="Times New Roman"/>
              </a:rPr>
              <a:t>№28 </a:t>
            </a:r>
            <a:r>
              <a:rPr lang="ru-RU" sz="1600" dirty="0" smtClean="0">
                <a:solidFill>
                  <a:srgbClr val="383838"/>
                </a:solidFill>
                <a:latin typeface="+mn-lt"/>
                <a:ea typeface="Times New Roman"/>
                <a:cs typeface="Times New Roman"/>
              </a:rPr>
              <a:t>г. Кузнецка</a:t>
            </a:r>
            <a:r>
              <a:rPr lang="ru-RU" sz="1600" dirty="0">
                <a:latin typeface="+mn-lt"/>
                <a:ea typeface="Times New Roman"/>
                <a:cs typeface="Times New Roman"/>
              </a:rPr>
              <a:t/>
            </a:r>
            <a:br>
              <a:rPr lang="ru-RU" sz="1600" dirty="0"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383838"/>
                </a:solidFill>
                <a:latin typeface="+mn-lt"/>
                <a:ea typeface="Times New Roman"/>
                <a:cs typeface="Times New Roman"/>
              </a:rPr>
              <a:t>группа 13 «Цыплята»</a:t>
            </a:r>
            <a:r>
              <a:rPr lang="ru-RU" sz="1600" dirty="0">
                <a:latin typeface="+mn-lt"/>
                <a:ea typeface="Times New Roman"/>
                <a:cs typeface="Times New Roman"/>
              </a:rPr>
              <a:t/>
            </a:r>
            <a:br>
              <a:rPr lang="ru-RU" sz="1600" dirty="0"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latin typeface="+mn-lt"/>
                <a:ea typeface="Times New Roman"/>
                <a:cs typeface="Times New Roman"/>
              </a:rPr>
              <a:t>подготовили :воспитатель Бабушкина Г.А. </a:t>
            </a:r>
            <a:br>
              <a:rPr lang="ru-RU" sz="1600" dirty="0"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latin typeface="+mn-lt"/>
                <a:ea typeface="Times New Roman"/>
                <a:cs typeface="Times New Roman"/>
              </a:rPr>
              <a:t>                           воспитатель Каримова Г.С.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60851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383838"/>
                </a:solidFill>
                <a:ea typeface="Times New Roman"/>
                <a:cs typeface="Times New Roman"/>
              </a:rPr>
              <a:t>Цель проекта: Привлечь детей к выполнению трудовых поручений Задачи: Познакомить детей с предметами необходимыми для трудовой деятельности. Вызвать интерес к результатам трудовых действий. Вызывать желание детей участвовать в выполнении трудовых поручений. Сформировать представления об уходе за комнатными растениями, растениями на клумбе. Предоставление возможности каждому ребенку поучаствовать в уходе за растениями. Воспитывать трудолюбие, аккуратность.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383838"/>
                </a:solidFill>
                <a:ea typeface="Times New Roman"/>
                <a:cs typeface="Times New Roman"/>
              </a:rPr>
              <a:t>Тип проекта: краткосрочный Вид проекта: познавательно - исследовательский Участники проекта: дети I младшей группы </a:t>
            </a:r>
            <a:r>
              <a:rPr lang="ru-RU" sz="1400" dirty="0" smtClean="0">
                <a:solidFill>
                  <a:srgbClr val="383838"/>
                </a:solidFill>
                <a:ea typeface="Times New Roman"/>
                <a:cs typeface="Times New Roman"/>
              </a:rPr>
              <a:t>№13 </a:t>
            </a:r>
            <a:r>
              <a:rPr lang="ru-RU" sz="1400" dirty="0">
                <a:solidFill>
                  <a:srgbClr val="383838"/>
                </a:solidFill>
                <a:ea typeface="Times New Roman"/>
                <a:cs typeface="Times New Roman"/>
              </a:rPr>
              <a:t>Предполагаемые результаты: Дети познакомятся с предметами необходимыми для трудовой деятельности. Появится интерес к результатам трудовых действий. Появится желание детей участвовать в выполнении трудовых поручений. Сформируется представления об уходе за комнатными растениями, растениями на клумбе. Представится возможность каждому ребенку поучаствовать в уходе за растениями. Воспитается трудолюбие, аккуратность.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383838"/>
                </a:solidFill>
                <a:ea typeface="Times New Roman"/>
                <a:cs typeface="Times New Roman"/>
              </a:rPr>
              <a:t>Актуальность проекта: В раннем дошкольном возрасте начинается приобщение к трудовой деятельности. Основной вид труда в этом возрасте — самообслуживание. Дети ежедневно выполняют элементарные трудовые поручения, приучающие их к систематическому труду, что формирует привычку к аккуратности и опрятности (умение обслуживать себя, добиваясь тщательности выполнения необходимых действий, самостоятельности) Проблема: Дети раннего дошкольного возраста нуждаются в терпеливом обучении и непосредственной помощи взрослого в трудовом воспитании. Мотивация: Помогут ли ежедневные совместные действия взрослого и детей сформировать привычку у дошкольников раннего возраста к трудовым действиям?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9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4104456" cy="93610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Знакомство с трудом повара</a:t>
            </a:r>
            <a:r>
              <a:rPr lang="ru-RU" sz="5400" dirty="0">
                <a:latin typeface="Times New Roman"/>
                <a:ea typeface="Times New Roman"/>
              </a:rPr>
              <a:t/>
            </a:r>
            <a:br>
              <a:rPr lang="ru-RU" sz="54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90465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Дать конкретные детям представления: повар делает фарш с помощью электрической мясорубки, лепит котлеты, пирожки, нарезает овощи с помощью овощерезки, готовит какое-либо блюдо – плов, тефтели. Познакомить детей с предметами бытовой техники, облегчающими труд повара. Воспитывать уважение к труду взрослых, результатам их труда.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Целевое посещение кухни, наблюдение.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Рассказ воспитателя.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Рассматривание иллюстраций.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Беседа о труде повара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Сюжетно – ролевые игры «Семья» , «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</a:rPr>
              <a:t>поворята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Times New Roman"/>
              </a:rPr>
              <a:t>»</a:t>
            </a:r>
            <a:endParaRPr lang="ru-RU" sz="1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      Знакомство с </a:t>
            </a:r>
            <a:r>
              <a:rPr lang="ru-RU" sz="14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трудом </a:t>
            </a:r>
            <a:r>
              <a:rPr lang="ru-RU" sz="1400" dirty="0" smtClean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взрослых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4" name="Рисунок 3" descr="C:\Users\DNS\Desktop\фото 13 гр\20201103_1009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фото 13 гр\20201103_100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42392"/>
            <a:ext cx="3456384" cy="384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85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72808" cy="144016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Сюжетно – ролевые игры «Семья», «</a:t>
            </a:r>
            <a:r>
              <a:rPr lang="ru-RU" sz="1800" dirty="0" err="1">
                <a:solidFill>
                  <a:srgbClr val="000000"/>
                </a:solidFill>
                <a:latin typeface="Arial"/>
                <a:ea typeface="Times New Roman"/>
              </a:rPr>
              <a:t>поворята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»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pic>
        <p:nvPicPr>
          <p:cNvPr id="4" name="Объект 3" descr="C:\Users\DNS\Desktop\фото 13 гр\20201103_1030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67240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фото 13 гр\20201103_103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960440" cy="421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52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88632" cy="79208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5400" dirty="0">
                <a:latin typeface="Times New Roman"/>
                <a:ea typeface="Times New Roman"/>
              </a:rPr>
              <a:t/>
            </a:r>
            <a:br>
              <a:rPr lang="ru-RU" sz="5400" dirty="0"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Наблюдение за работой медицинской сестры</a:t>
            </a:r>
            <a:r>
              <a:rPr lang="ru-RU" sz="5400" dirty="0">
                <a:latin typeface="Times New Roman"/>
                <a:ea typeface="Times New Roman"/>
              </a:rPr>
              <a:t/>
            </a:r>
            <a:br>
              <a:rPr lang="ru-RU" sz="54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>Закрепить представления: прослушивает фонендоскопом, измеряет температуру, дает лекарство, мажет ссадины, делает перевязку, закапывает лекарство, измеряет температуру, рост, ведет записи в карточке. Ввести в активный словарь: бинт, пипетка, градусник, таблетка, мазь, зеленка, ростомер, весы, медицинская карта. Воспитывать на примере труда взрослых взаимопомощь, гуманные чувства, уважение друг к другу.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>Экскурсия по детскому саду, наблюдение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sz="1800" dirty="0"/>
          </a:p>
        </p:txBody>
      </p:sp>
      <p:pic>
        <p:nvPicPr>
          <p:cNvPr id="4" name="Рисунок 3" descr="C:\Users\DNS\Desktop\фото 13 гр\20201103_101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5595" y="2672916"/>
            <a:ext cx="36724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фото 13 гр\20201103_101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47642" y="2737852"/>
            <a:ext cx="3903937" cy="309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11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3600400" cy="85010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>Сюжетно - ролевая игра «Поликлиника»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Объект 3" descr="C:\Users\DNS\Desktop\фото 13 гр\20201103_1035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3"/>
            <a:ext cx="36625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фото 13 гр\20201103_1036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3888432" cy="444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23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6336704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Как трудятся люди (закрепление знаний о профессиях сотрудников детского сада)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Знакомить с процессом работы людей различных профессий; закреплять представления о результатах труда, об оборудовании, инструментах и материалах, необходимых для работы. Развивать любознательность, стремление подражать взрослым.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Рассматривание иллюстраций, предметов для труда людей разных профессий.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Arial"/>
                <a:ea typeface="Times New Roman"/>
              </a:rPr>
              <a:t>Дид.игра</a:t>
            </a: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 «Кому что нужно для работы», «Профессии», «Для чего нужен предмет».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Беседа с детьми «Кем ты будешь, когда вырастешь?», «Кто работает в детском саду», «Какие профессии мы знаем»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Чтение :</a:t>
            </a:r>
            <a:r>
              <a:rPr lang="ru-RU" sz="4800" dirty="0" err="1">
                <a:solidFill>
                  <a:srgbClr val="000000"/>
                </a:solidFill>
                <a:latin typeface="Arial"/>
                <a:ea typeface="Times New Roman"/>
              </a:rPr>
              <a:t>С.Михалков</a:t>
            </a: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 «А что у вас?», </a:t>
            </a:r>
            <a:r>
              <a:rPr lang="ru-RU" sz="4800" dirty="0" err="1">
                <a:solidFill>
                  <a:srgbClr val="000000"/>
                </a:solidFill>
                <a:latin typeface="Arial"/>
                <a:ea typeface="Times New Roman"/>
              </a:rPr>
              <a:t>Ю.Тувим</a:t>
            </a: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 «Все для всех», «Стол»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В дальнейшем планируем экскурсию к проезжей части, наблюдение за транспортом.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Arial"/>
                <a:ea typeface="Times New Roman"/>
              </a:rPr>
              <a:t>Сюжетно-ролевые игры «Детский сад», «Магазин», «Шоферы», «Парикмахерская»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Основа трудового воспитания закладываются в семье. Семья это дружный трудовой коллектив. Любовь к труду нужно воспитывать очень рано. Подражание, свойственное ребенку, является одним из важнейших мотивов, побуждающих детей  к активной деятельности. Наблюдение за трудом взрослых рождает желание делать тоже самое. Не погасить это желание, развивать и углублять его- основная задача родителей, если они хотят вырастить ребенка трудолюбивым. 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Выделяют основные принципы основы семьи: 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приобщение к труду через самообслуживание, 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постепенный переход  от самообслуживания к труду  для других.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Постепенное  расширение круга обязанностей, наращивание их сложности.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Практичный и постоянный  контроль  качества выполнения трудовых поручений.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Организация обучения выполнению  трудовых  операций 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Формирование у ребенка уверенности в важности  выполнения порученной  ему работы 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Учет индивидуальных особенностей и склонностей ребенка при распределении  трудовых поручений</a:t>
            </a:r>
            <a:endParaRPr lang="ru-RU" sz="4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Поощрение приложенного  выполнения поручений ,проявления самостоятельности и инициативы.</a:t>
            </a:r>
            <a:endParaRPr lang="ru-RU" sz="4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74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/>
          <a:lstStyle/>
          <a:p>
            <a:r>
              <a:rPr lang="ru-RU" dirty="0" smtClean="0"/>
              <a:t>Совместная работа </a:t>
            </a:r>
          </a:p>
          <a:p>
            <a:pPr marL="0" indent="0">
              <a:buNone/>
            </a:pPr>
            <a:r>
              <a:rPr lang="ru-RU" smtClean="0"/>
              <a:t>с родителями.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5193"/>
            <a:ext cx="3054605" cy="40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168"/>
            <a:ext cx="3528392" cy="24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59" y="2060848"/>
            <a:ext cx="3366095" cy="449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64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Организуя трудовую деятельность, воспитатель обеспечивает всестороннее развитие детей, помогает им обрести уверенность в своих силах, способствует формированию жизненно необходимых умений и навыков, воспитанию ответственности и самостоятельности.</a:t>
            </a:r>
            <a:endParaRPr lang="ru-RU" sz="36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36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3600" smtClean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            </a:t>
            </a:r>
            <a:r>
              <a:rPr lang="ru-RU" smtClean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СПАСИБО </a:t>
            </a:r>
            <a:r>
              <a:rPr lang="ru-RU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ЗА ВНИМАНИЕ!</a:t>
            </a:r>
            <a:endParaRPr lang="ru-RU" sz="3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1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Виды трудовой деятельности:</a:t>
            </a:r>
            <a:endParaRPr lang="ru-RU" sz="4800" dirty="0"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САМООБСЛУЖИВАНИЕ: - обучать детей правильно мыть руки и лицо, вытираться своим полотенцем; Виды трудовой деятельности: Нужно мыться непременно Утром, вечером и днем, Перед каждою </a:t>
            </a:r>
            <a:r>
              <a:rPr lang="ru-RU" dirty="0" err="1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едою</a:t>
            </a:r>
            <a:r>
              <a:rPr lang="ru-RU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, После сна и перед сном.</a:t>
            </a:r>
            <a:r>
              <a:rPr lang="ru-RU" sz="3600" dirty="0">
                <a:ea typeface="Times New Roman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a typeface="Times New Roman"/>
                <a:cs typeface="Times New Roman"/>
              </a:rPr>
              <a:t>Нужно мыть непременно</a:t>
            </a:r>
            <a:endParaRPr lang="ru-RU" sz="36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a typeface="Times New Roman"/>
                <a:cs typeface="Times New Roman"/>
              </a:rPr>
              <a:t>Утром вечером и днем,</a:t>
            </a:r>
            <a:endParaRPr lang="ru-RU" sz="36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a typeface="Times New Roman"/>
                <a:cs typeface="Times New Roman"/>
              </a:rPr>
              <a:t>Перед каждою </a:t>
            </a:r>
            <a:r>
              <a:rPr lang="ru-RU" sz="3600" b="1" dirty="0" err="1">
                <a:ea typeface="Times New Roman"/>
                <a:cs typeface="Times New Roman"/>
              </a:rPr>
              <a:t>едою</a:t>
            </a:r>
            <a:r>
              <a:rPr lang="ru-RU" sz="3600" b="1" dirty="0">
                <a:ea typeface="Times New Roman"/>
                <a:cs typeface="Times New Roman"/>
              </a:rPr>
              <a:t>,</a:t>
            </a:r>
            <a:endParaRPr lang="ru-RU" sz="36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a typeface="Times New Roman"/>
                <a:cs typeface="Times New Roman"/>
              </a:rPr>
              <a:t>После сна и перед сном.</a:t>
            </a:r>
            <a:endParaRPr lang="ru-RU" sz="36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16" y="3645023"/>
            <a:ext cx="17684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678000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371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- приучать детей при раздевании складывать вещи в определенной последовательности.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3579"/>
            <a:ext cx="1432684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DNS\Desktop\фото 13 гр\20200921_114941_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2152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653136"/>
            <a:ext cx="4302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Хозяйственно-бытовой труд: - привлекать детей к выполнению простейших трудовых действий; На прогулке поиграли И игрушки все убрали.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63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- приучать поддерживать порядок в игровой комнате, по окончании игр расставлять игровой материал по местам.</a:t>
            </a:r>
            <a:endParaRPr lang="ru-RU" sz="1800" dirty="0">
              <a:ea typeface="Times New Roman"/>
              <a:cs typeface="Times New Roman"/>
            </a:endParaRPr>
          </a:p>
        </p:txBody>
      </p:sp>
      <p:pic>
        <p:nvPicPr>
          <p:cNvPr id="4" name="Объект 3" descr="C:\Users\DNS\Desktop\фото 13 гр\20200921_1132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8147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фото 13 гр\20200921_1132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4392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11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10661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Привлекать детей к выполнению простейших трудовых действий. Учить совместно со взрослым и под его контролем перед едой ставить хлебницы(без хлеба) и </a:t>
            </a:r>
            <a:r>
              <a:rPr lang="ru-RU" sz="1600" dirty="0" err="1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салфетницы</a:t>
            </a:r>
            <a:r>
              <a:rPr lang="ru-RU" sz="16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еремок\Desktop\Screenshot_20201110-114221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9215"/>
            <a:ext cx="3810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еремок\Desktop\Screenshot_20201110-114023_Whats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810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8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Труд в природе:</a:t>
            </a:r>
            <a:r>
              <a:rPr lang="ru-RU" sz="1800" dirty="0">
                <a:ea typeface="Times New Roman"/>
                <a:cs typeface="Times New Roman"/>
              </a:rPr>
              <a:t/>
            </a:r>
            <a:br>
              <a:rPr lang="ru-RU" sz="1800" dirty="0"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полив и уход за растениями, протирание листьев.</a:t>
            </a:r>
            <a:r>
              <a:rPr lang="ru-RU" sz="1800" dirty="0">
                <a:ea typeface="Times New Roman"/>
                <a:cs typeface="Times New Roman"/>
              </a:rPr>
              <a:t/>
            </a:r>
            <a:br>
              <a:rPr lang="ru-RU" sz="1800" dirty="0">
                <a:ea typeface="Times New Roman"/>
                <a:cs typeface="Times New Roman"/>
              </a:rPr>
            </a:br>
            <a:endParaRPr lang="ru-RU" sz="1800" dirty="0"/>
          </a:p>
        </p:txBody>
      </p:sp>
      <p:pic>
        <p:nvPicPr>
          <p:cNvPr id="4" name="Объект 3" descr="C:\Users\DNS\Desktop\фото 13 гр\20200921_1128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744416" cy="42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фото 13 гр\20200921_113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2952328" cy="42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5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680520" cy="77809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383838"/>
                </a:solidFill>
                <a:latin typeface="Arial"/>
                <a:ea typeface="Times New Roman"/>
              </a:rPr>
              <a:t>Знакомство с трудом взрослых: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Труд прачки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Формировать у детей представления о содержании и структуре труда прачки, о характере стирального трудового процесса (цель, материал, бытовая техника, результат); рассказать об опасности бытовых электрических приборов и бережном с ними обращении; воспитывать уважительное отношение к труду прачки.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Экскурсия по детскому саду, наблюдение.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Рассказ воспитателя.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Рассматривание иллюстраций.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Помощь взрослому  в стирке кукольного белья.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Чтение: К. Чуковский «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Times New Roman"/>
              </a:rPr>
              <a:t>Мойдодыр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», «Я один у мамы сын».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Сюжетно - ролевые игры «Семья», «Детский сад»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latin typeface="Arial"/>
                <a:ea typeface="Times New Roman"/>
              </a:rPr>
              <a:t>Дид.игра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 «Кому что нужно для работы»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19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DNS\Desktop\фото 13 гр\20200929_0755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48680"/>
            <a:ext cx="2664296" cy="360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фото 13 гр\20200929_075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59559"/>
            <a:ext cx="2859339" cy="389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NS\Desktop\фото 13 гр\20200929_0755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2664296" cy="35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126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624736" cy="850106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</a:rPr>
              <a:t>Чтение: К. Чуковский «</a:t>
            </a:r>
            <a:r>
              <a:rPr lang="ru-RU" sz="1200" dirty="0" err="1">
                <a:solidFill>
                  <a:srgbClr val="000000"/>
                </a:solidFill>
                <a:latin typeface="Arial"/>
                <a:ea typeface="Times New Roman"/>
              </a:rPr>
              <a:t>Мойдодыр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</a:rPr>
              <a:t>», «Я один у мамы сын».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Сюжетно - ролевые игры «прачка»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Объект 3" descr="C:\Users\DNS\Desktop\фото 13 гр\20201103_1049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78828"/>
            <a:ext cx="3289067" cy="377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фото 13 гр\20201103_1049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35769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47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827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Мини – проект «Трудовое воспитание с детьми раннего дошкольного возраста»  МБДОУ ДС  №28 г. Кузнецка группа 13 «Цыплята» подготовили :воспитатель Бабушкина Г.А.                             воспитатель Каримова Г.С.</vt:lpstr>
      <vt:lpstr>Виды трудовой деятельности:</vt:lpstr>
      <vt:lpstr>- приучать детей при раздевании складывать вещи в определенной последовательности. </vt:lpstr>
      <vt:lpstr>- приучать поддерживать порядок в игровой комнате, по окончании игр расставлять игровой материал по местам.</vt:lpstr>
      <vt:lpstr>Привлекать детей к выполнению простейших трудовых действий. Учить совместно со взрослым и под его контролем перед едой ставить хлебницы(без хлеба) и салфетницы. </vt:lpstr>
      <vt:lpstr>Труд в природе: полив и уход за растениями, протирание листьев. </vt:lpstr>
      <vt:lpstr>Знакомство с трудом взрослых: </vt:lpstr>
      <vt:lpstr>Слайд 8</vt:lpstr>
      <vt:lpstr>Чтение: К. Чуковский «Мойдодыр», «Я один у мамы сын».  Сюжетно - ролевые игры «прачка»</vt:lpstr>
      <vt:lpstr>Знакомство с трудом повара </vt:lpstr>
      <vt:lpstr>Сюжетно – ролевые игры «Семья», «поворята» </vt:lpstr>
      <vt:lpstr>  Наблюдение за работой медицинской сестры </vt:lpstr>
      <vt:lpstr>Сюжетно - ролевая игра «Поликлиника»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Теремок</dc:creator>
  <cp:lastModifiedBy>Детский Сад 28</cp:lastModifiedBy>
  <cp:revision>22</cp:revision>
  <dcterms:created xsi:type="dcterms:W3CDTF">2019-11-06T06:34:40Z</dcterms:created>
  <dcterms:modified xsi:type="dcterms:W3CDTF">2021-03-15T14:20:37Z</dcterms:modified>
</cp:coreProperties>
</file>