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6" r:id="rId2"/>
    <p:sldId id="269" r:id="rId3"/>
    <p:sldId id="259" r:id="rId4"/>
    <p:sldId id="260" r:id="rId5"/>
    <p:sldId id="266" r:id="rId6"/>
    <p:sldId id="261" r:id="rId7"/>
    <p:sldId id="268" r:id="rId8"/>
    <p:sldId id="278" r:id="rId9"/>
    <p:sldId id="263" r:id="rId10"/>
    <p:sldId id="264" r:id="rId11"/>
    <p:sldId id="265" r:id="rId12"/>
    <p:sldId id="267" r:id="rId13"/>
    <p:sldId id="283" r:id="rId14"/>
    <p:sldId id="284" r:id="rId15"/>
    <p:sldId id="285" r:id="rId16"/>
    <p:sldId id="286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0" autoAdjust="0"/>
    <p:restoredTop sz="94660"/>
  </p:normalViewPr>
  <p:slideViewPr>
    <p:cSldViewPr>
      <p:cViewPr varScale="1">
        <p:scale>
          <a:sx n="69" d="100"/>
          <a:sy n="69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4DCFDE4-C78D-45BF-B85F-5493E68990B8}" type="datetimeFigureOut">
              <a:rPr lang="ru-RU"/>
              <a:pPr>
                <a:defRPr/>
              </a:pPr>
              <a:t>16.02.2018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3D75E79-13EC-468C-B970-95D049F14D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8229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0E1F52-1185-4AAD-9EEC-4FDEFFF9663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  <p:sp>
        <p:nvSpPr>
          <p:cNvPr id="2253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6D79F0-F6CD-4FEC-9B5D-CE4744FEE90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/>
          </a:p>
        </p:txBody>
      </p:sp>
      <p:sp>
        <p:nvSpPr>
          <p:cNvPr id="2867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4AD1FD-C519-40EE-9AC1-570CE4F6995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/>
          </a:p>
        </p:txBody>
      </p:sp>
      <p:sp>
        <p:nvSpPr>
          <p:cNvPr id="3072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3176FD-30F7-45A7-801A-EFEBEE0F3DB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/>
          </a:p>
        </p:txBody>
      </p:sp>
      <p:sp>
        <p:nvSpPr>
          <p:cNvPr id="3277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A3FA13-312C-41BB-87B5-1F548DDE810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/>
          </a:p>
        </p:txBody>
      </p:sp>
      <p:sp>
        <p:nvSpPr>
          <p:cNvPr id="3481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D7757-DE79-4700-86C2-7344A8A7AEFC}" type="datetimeFigureOut">
              <a:rPr lang="ru-RU"/>
              <a:pPr>
                <a:defRPr/>
              </a:pPr>
              <a:t>16.02.2018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C6B4D-3A98-438C-B49E-305CF4F0C3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6792C-0735-40AD-897A-83D58CE42304}" type="datetimeFigureOut">
              <a:rPr lang="ru-RU"/>
              <a:pPr>
                <a:defRPr/>
              </a:pPr>
              <a:t>16.02.2018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13622-1D58-4468-BA02-DF24D347F9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93765-F8AD-419B-A5D8-399AD9DFFE29}" type="datetimeFigureOut">
              <a:rPr lang="ru-RU"/>
              <a:pPr>
                <a:defRPr/>
              </a:pPr>
              <a:t>16.02.2018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9F132-16A8-4CB2-B0C1-F91062C724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F98D4-57B6-472B-8117-E3495BAB2414}" type="datetimeFigureOut">
              <a:rPr lang="ru-RU"/>
              <a:pPr>
                <a:defRPr/>
              </a:pPr>
              <a:t>16.02.2018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08612-7890-4504-AA8F-B7D848D1E8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00FFB-AF39-40AA-AFE7-D16508A5F6DC}" type="datetimeFigureOut">
              <a:rPr lang="ru-RU"/>
              <a:pPr>
                <a:defRPr/>
              </a:pPr>
              <a:t>16.02.2018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CBFE3-828F-4BCD-A536-00A4673EC6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F8ADA-D389-4CB7-941E-0768AAE175FB}" type="datetimeFigureOut">
              <a:rPr lang="ru-RU"/>
              <a:pPr>
                <a:defRPr/>
              </a:pPr>
              <a:t>16.02.2018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9ABEB-71A9-4340-949E-FD6FDCC4B2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7CE7F-750B-44F6-9B48-2EBE899A3E71}" type="datetimeFigureOut">
              <a:rPr lang="ru-RU"/>
              <a:pPr>
                <a:defRPr/>
              </a:pPr>
              <a:t>16.02.2018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57B3D-C2B1-4A7F-B70B-DEB6048DBC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9B1CC-76CA-4312-BE5A-FDD4586AD67F}" type="datetimeFigureOut">
              <a:rPr lang="ru-RU"/>
              <a:pPr>
                <a:defRPr/>
              </a:pPr>
              <a:t>16.02.2018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30AEA-7845-402C-B7BC-0102AA4586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C0C37-69FD-408A-A7C4-1303B4002BB9}" type="datetimeFigureOut">
              <a:rPr lang="ru-RU"/>
              <a:pPr>
                <a:defRPr/>
              </a:pPr>
              <a:t>16.02.2018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02640-F07D-4B01-8515-49D89051E2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9008C-B577-412E-A851-89BC512E5DC5}" type="datetimeFigureOut">
              <a:rPr lang="ru-RU"/>
              <a:pPr>
                <a:defRPr/>
              </a:pPr>
              <a:t>16.02.2018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89409-B0AC-415F-A2BE-1F9ABA3432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81A3E-92E1-431B-8783-DDA67AD83B14}" type="datetimeFigureOut">
              <a:rPr lang="ru-RU"/>
              <a:pPr>
                <a:defRPr/>
              </a:pPr>
              <a:t>16.02.2018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2EE59-C8D3-4B33-AD70-4B55834F92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1D1209-F3A4-4C5A-A64F-F9249AC306F8}" type="datetimeFigureOut">
              <a:rPr lang="ru-RU"/>
              <a:pPr>
                <a:defRPr/>
              </a:pPr>
              <a:t>16.02.2018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69F932-9F20-4A09-BE76-49CF7D4A01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708" r:id="rId9"/>
    <p:sldLayoutId id="2147483699" r:id="rId10"/>
    <p:sldLayoutId id="214748369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00ADDC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9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4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5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4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4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58082" y="5072074"/>
            <a:ext cx="1500198" cy="71438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000" dirty="0" smtClean="0"/>
              <a:t>.</a:t>
            </a:r>
            <a:endParaRPr lang="ru-RU" sz="1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8" y="3429000"/>
            <a:ext cx="4572000" cy="928688"/>
          </a:xfrm>
        </p:spPr>
        <p:txBody>
          <a:bodyPr/>
          <a:lstStyle/>
          <a:p>
            <a:pPr marR="0" algn="ctr" eaLnBrk="1" hangingPunct="1"/>
            <a:endParaRPr lang="ru-RU" sz="2400" b="1" i="1" smtClean="0"/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031875" y="928688"/>
            <a:ext cx="7643813" cy="1643062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 dirty="0">
                <a:ln w="12700" algn="ctr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Наша Армия </a:t>
            </a:r>
            <a:r>
              <a:rPr lang="ru-RU" sz="3600" kern="10" dirty="0" smtClean="0">
                <a:ln w="12700" algn="ctr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родная </a:t>
            </a:r>
            <a:endParaRPr lang="ru-RU" sz="3600" kern="10" dirty="0">
              <a:ln w="12700" algn="ctr">
                <a:solidFill>
                  <a:srgbClr val="B2B2B2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827088" y="2781300"/>
            <a:ext cx="6024562" cy="500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81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70C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посвящается защитникам Отечества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0" y="3786188"/>
            <a:ext cx="3214688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285750" y="4357688"/>
            <a:ext cx="5643563" cy="1214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963"/>
              </a:avLst>
            </a:prstTxWarp>
          </a:bodyPr>
          <a:lstStyle/>
          <a:p>
            <a:pPr algn="ctr"/>
            <a:endParaRPr lang="ru-RU" sz="2800" kern="10">
              <a:ln w="12700" algn="ctr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214313" y="6000750"/>
            <a:ext cx="5934075" cy="714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176"/>
              </a:avLst>
            </a:prstTxWarp>
          </a:bodyPr>
          <a:lstStyle/>
          <a:p>
            <a:pPr algn="ctr"/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26" grpId="0" animBg="1"/>
      <p:bldP spid="1027" grpId="0" animBg="1"/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28625" y="2000250"/>
            <a:ext cx="521493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Constantia" pitchFamily="18" charset="0"/>
              </a:rPr>
              <a:t>Артиллерист – это бог войны,</a:t>
            </a:r>
          </a:p>
          <a:p>
            <a:r>
              <a:rPr lang="ru-RU" b="1" i="1">
                <a:latin typeface="Constantia" pitchFamily="18" charset="0"/>
              </a:rPr>
              <a:t>Накроет метко врага огнём.</a:t>
            </a:r>
          </a:p>
          <a:p>
            <a:r>
              <a:rPr lang="ru-RU" b="1" i="1">
                <a:latin typeface="Constantia" pitchFamily="18" charset="0"/>
              </a:rPr>
              <a:t>И если цели почти не видны, </a:t>
            </a:r>
          </a:p>
          <a:p>
            <a:r>
              <a:rPr lang="ru-RU" b="1" i="1">
                <a:latin typeface="Constantia" pitchFamily="18" charset="0"/>
              </a:rPr>
              <a:t>Уверенность, меткость всегда при нём.</a:t>
            </a:r>
          </a:p>
          <a:p>
            <a:r>
              <a:rPr lang="ru-RU" b="1" i="1">
                <a:latin typeface="Constantia" pitchFamily="18" charset="0"/>
              </a:rPr>
              <a:t>Надо, прицелится и в самолёт</a:t>
            </a:r>
          </a:p>
          <a:p>
            <a:r>
              <a:rPr lang="ru-RU" b="1" i="1">
                <a:latin typeface="Constantia" pitchFamily="18" charset="0"/>
              </a:rPr>
              <a:t>Или потопит отряд кораблей,</a:t>
            </a:r>
          </a:p>
          <a:p>
            <a:r>
              <a:rPr lang="ru-RU" b="1" i="1">
                <a:latin typeface="Constantia" pitchFamily="18" charset="0"/>
              </a:rPr>
              <a:t>Шквальным обстрелом очистит подход,</a:t>
            </a:r>
          </a:p>
          <a:p>
            <a:r>
              <a:rPr lang="ru-RU" b="1" i="1">
                <a:latin typeface="Constantia" pitchFamily="18" charset="0"/>
              </a:rPr>
              <a:t>Прикроет  атаку царицы полей.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642918"/>
            <a:ext cx="8786841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Артиллерийские войска</a:t>
            </a:r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75" y="4357688"/>
            <a:ext cx="228600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1857375"/>
            <a:ext cx="328612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63" y="4357688"/>
            <a:ext cx="2643187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" y="4429125"/>
            <a:ext cx="2357437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3480" y="857232"/>
            <a:ext cx="706761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Саперные войска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214688" y="2143125"/>
            <a:ext cx="32861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latin typeface="Constantia" pitchFamily="18" charset="0"/>
                <a:cs typeface="Times New Roman" pitchFamily="18" charset="0"/>
              </a:rPr>
              <a:t>«САПЕР»</a:t>
            </a:r>
          </a:p>
          <a:p>
            <a:pPr algn="ctr"/>
            <a:endParaRPr lang="ru-RU" b="1" i="1">
              <a:latin typeface="Constantia" pitchFamily="18" charset="0"/>
            </a:endParaRPr>
          </a:p>
          <a:p>
            <a:pPr eaLnBrk="0" hangingPunct="0"/>
            <a:r>
              <a:rPr lang="ru-RU" sz="2000" b="1" i="1">
                <a:latin typeface="Constantia" pitchFamily="18" charset="0"/>
                <a:cs typeface="Times New Roman" pitchFamily="18" charset="0"/>
              </a:rPr>
              <a:t>Давно закончилась война,</a:t>
            </a:r>
            <a:endParaRPr lang="ru-RU" sz="2000" b="1" i="1">
              <a:latin typeface="Constantia" pitchFamily="18" charset="0"/>
            </a:endParaRPr>
          </a:p>
          <a:p>
            <a:pPr eaLnBrk="0" hangingPunct="0"/>
            <a:r>
              <a:rPr lang="ru-RU" sz="2000" b="1" i="1">
                <a:latin typeface="Constantia" pitchFamily="18" charset="0"/>
                <a:cs typeface="Times New Roman" pitchFamily="18" charset="0"/>
              </a:rPr>
              <a:t>Но след оставила она -</a:t>
            </a:r>
            <a:endParaRPr lang="ru-RU" sz="2000" b="1" i="1">
              <a:latin typeface="Constantia" pitchFamily="18" charset="0"/>
            </a:endParaRPr>
          </a:p>
          <a:p>
            <a:pPr eaLnBrk="0" hangingPunct="0"/>
            <a:r>
              <a:rPr lang="ru-RU" sz="2000" b="1" i="1">
                <a:latin typeface="Constantia" pitchFamily="18" charset="0"/>
                <a:cs typeface="Times New Roman" pitchFamily="18" charset="0"/>
              </a:rPr>
              <a:t>Бывает, среди грядок</a:t>
            </a:r>
            <a:endParaRPr lang="ru-RU" sz="2000" b="1" i="1">
              <a:latin typeface="Constantia" pitchFamily="18" charset="0"/>
            </a:endParaRPr>
          </a:p>
          <a:p>
            <a:pPr eaLnBrk="0" hangingPunct="0"/>
            <a:r>
              <a:rPr lang="ru-RU" sz="2000" b="1" i="1">
                <a:latin typeface="Constantia" pitchFamily="18" charset="0"/>
                <a:cs typeface="Times New Roman" pitchFamily="18" charset="0"/>
              </a:rPr>
              <a:t>Закопаны снаряды.</a:t>
            </a:r>
          </a:p>
          <a:p>
            <a:pPr eaLnBrk="0" hangingPunct="0"/>
            <a:endParaRPr lang="ru-RU" sz="2000" b="1" i="1">
              <a:latin typeface="Constantia" pitchFamily="18" charset="0"/>
            </a:endParaRPr>
          </a:p>
          <a:p>
            <a:pPr eaLnBrk="0" hangingPunct="0"/>
            <a:r>
              <a:rPr lang="ru-RU" sz="2000" b="1" i="1">
                <a:latin typeface="Constantia" pitchFamily="18" charset="0"/>
                <a:cs typeface="Times New Roman" pitchFamily="18" charset="0"/>
              </a:rPr>
              <a:t>И с техникой придет сапер,</a:t>
            </a:r>
            <a:endParaRPr lang="ru-RU" sz="2000" b="1" i="1">
              <a:latin typeface="Constantia" pitchFamily="18" charset="0"/>
            </a:endParaRPr>
          </a:p>
          <a:p>
            <a:pPr eaLnBrk="0" hangingPunct="0"/>
            <a:r>
              <a:rPr lang="ru-RU" sz="2000" b="1" i="1">
                <a:latin typeface="Constantia" pitchFamily="18" charset="0"/>
                <a:cs typeface="Times New Roman" pitchFamily="18" charset="0"/>
              </a:rPr>
              <a:t>Чтоб обезвредить поле.</a:t>
            </a:r>
            <a:endParaRPr lang="ru-RU" sz="2000" b="1" i="1">
              <a:latin typeface="Constantia" pitchFamily="18" charset="0"/>
            </a:endParaRPr>
          </a:p>
          <a:p>
            <a:pPr eaLnBrk="0" hangingPunct="0"/>
            <a:r>
              <a:rPr lang="ru-RU" sz="2000" b="1" i="1">
                <a:latin typeface="Constantia" pitchFamily="18" charset="0"/>
                <a:cs typeface="Times New Roman" pitchFamily="18" charset="0"/>
              </a:rPr>
              <a:t>Не будет взрывов с этих пор,</a:t>
            </a:r>
            <a:endParaRPr lang="ru-RU" sz="2000" b="1" i="1">
              <a:latin typeface="Constantia" pitchFamily="18" charset="0"/>
            </a:endParaRPr>
          </a:p>
          <a:p>
            <a:pPr eaLnBrk="0" hangingPunct="0"/>
            <a:r>
              <a:rPr lang="ru-RU" sz="2000" b="1" i="1">
                <a:latin typeface="Constantia" pitchFamily="18" charset="0"/>
                <a:cs typeface="Times New Roman" pitchFamily="18" charset="0"/>
              </a:rPr>
              <a:t>Беды, и слез, и боли!</a:t>
            </a:r>
            <a:endParaRPr lang="ru-RU" sz="2000" b="1" i="1">
              <a:latin typeface="Constantia" pitchFamily="18" charset="0"/>
            </a:endParaRPr>
          </a:p>
        </p:txBody>
      </p:sp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785938"/>
            <a:ext cx="20002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4357688"/>
            <a:ext cx="2428875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63" y="1857375"/>
            <a:ext cx="214312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00" y="4429125"/>
            <a:ext cx="24288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33480" y="357166"/>
            <a:ext cx="6277039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Войска связи</a:t>
            </a:r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3" y="1285875"/>
            <a:ext cx="2846387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88" y="3143250"/>
            <a:ext cx="24288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4929188"/>
            <a:ext cx="292893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714375" y="2413000"/>
            <a:ext cx="3786188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latin typeface="Constantia" pitchFamily="18" charset="0"/>
                <a:cs typeface="Times New Roman" pitchFamily="18" charset="0"/>
              </a:rPr>
              <a:t>«СВЯЗИСТЫ:»</a:t>
            </a:r>
          </a:p>
          <a:p>
            <a:endParaRPr lang="ru-RU" sz="1200"/>
          </a:p>
          <a:p>
            <a:pPr eaLnBrk="0" hangingPunct="0"/>
            <a:r>
              <a:rPr lang="ru-RU" sz="2000" b="1">
                <a:latin typeface="Constantia" pitchFamily="18" charset="0"/>
                <a:cs typeface="Times New Roman" pitchFamily="18" charset="0"/>
              </a:rPr>
              <a:t>У связиста бодрый вид</a:t>
            </a:r>
          </a:p>
          <a:p>
            <a:pPr eaLnBrk="0" hangingPunct="0"/>
            <a:endParaRPr lang="ru-RU" sz="2000" b="1">
              <a:latin typeface="Constantia" pitchFamily="18" charset="0"/>
            </a:endParaRPr>
          </a:p>
          <a:p>
            <a:pPr eaLnBrk="0" hangingPunct="0"/>
            <a:r>
              <a:rPr lang="ru-RU" sz="2000" b="1">
                <a:latin typeface="Constantia" pitchFamily="18" charset="0"/>
                <a:cs typeface="Times New Roman" pitchFamily="18" charset="0"/>
              </a:rPr>
              <a:t>В трубку басом он кричит:</a:t>
            </a:r>
          </a:p>
          <a:p>
            <a:pPr eaLnBrk="0" hangingPunct="0"/>
            <a:endParaRPr lang="ru-RU" sz="2000" b="1">
              <a:latin typeface="Constantia" pitchFamily="18" charset="0"/>
            </a:endParaRPr>
          </a:p>
          <a:p>
            <a:pPr eaLnBrk="0" hangingPunct="0"/>
            <a:r>
              <a:rPr lang="ru-RU" sz="2000" b="1">
                <a:latin typeface="Constantia" pitchFamily="18" charset="0"/>
                <a:cs typeface="Times New Roman" pitchFamily="18" charset="0"/>
              </a:rPr>
              <a:t>Чайка! Чайка! – Я – Орел!</a:t>
            </a:r>
            <a:endParaRPr lang="ru-RU" sz="2000" b="1">
              <a:latin typeface="Constantia" pitchFamily="18" charset="0"/>
            </a:endParaRPr>
          </a:p>
          <a:p>
            <a:pPr eaLnBrk="0" hangingPunct="0"/>
            <a:endParaRPr lang="ru-RU" sz="2000" b="1">
              <a:latin typeface="Constantia" pitchFamily="18" charset="0"/>
              <a:cs typeface="Times New Roman" pitchFamily="18" charset="0"/>
            </a:endParaRPr>
          </a:p>
          <a:p>
            <a:pPr eaLnBrk="0" hangingPunct="0"/>
            <a:r>
              <a:rPr lang="ru-RU" sz="2000" b="1">
                <a:latin typeface="Constantia" pitchFamily="18" charset="0"/>
                <a:cs typeface="Times New Roman" pitchFamily="18" charset="0"/>
              </a:rPr>
              <a:t>Связь к ракетчикам провел</a:t>
            </a:r>
          </a:p>
          <a:p>
            <a:pPr eaLnBrk="0" hangingPunct="0"/>
            <a:endParaRPr lang="ru-RU" sz="2000" b="1">
              <a:latin typeface="Constantia" pitchFamily="18" charset="0"/>
            </a:endParaRPr>
          </a:p>
          <a:p>
            <a:pPr eaLnBrk="0" hangingPunct="0"/>
            <a:r>
              <a:rPr lang="ru-RU" sz="2000" b="1">
                <a:latin typeface="Constantia" pitchFamily="18" charset="0"/>
                <a:cs typeface="Times New Roman" pitchFamily="18" charset="0"/>
              </a:rPr>
              <a:t>И по проводам сейчас</a:t>
            </a:r>
          </a:p>
          <a:p>
            <a:pPr eaLnBrk="0" hangingPunct="0"/>
            <a:endParaRPr lang="ru-RU" sz="2000" b="1">
              <a:latin typeface="Constantia" pitchFamily="18" charset="0"/>
            </a:endParaRPr>
          </a:p>
          <a:p>
            <a:pPr eaLnBrk="0" hangingPunct="0"/>
            <a:r>
              <a:rPr lang="ru-RU" sz="2000" b="1">
                <a:latin typeface="Constantia" pitchFamily="18" charset="0"/>
                <a:cs typeface="Times New Roman" pitchFamily="18" charset="0"/>
              </a:rPr>
              <a:t>Командир отдаст приказ.</a:t>
            </a:r>
            <a:endParaRPr lang="ru-RU" sz="2000" b="1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0"/>
            <a:ext cx="3571875" cy="1309688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2060"/>
                </a:solidFill>
                <a:latin typeface="Times New Roman" pitchFamily="18" charset="0"/>
                <a:ea typeface="DejaVu Sans"/>
                <a:cs typeface="DejaVu Sans"/>
              </a:rPr>
              <a:t>Брат сказал: "Не торопись!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2060"/>
                </a:solidFill>
                <a:latin typeface="Times New Roman" pitchFamily="18" charset="0"/>
                <a:ea typeface="DejaVu Sans"/>
                <a:cs typeface="DejaVu Sans"/>
              </a:rPr>
              <a:t>Лучше в школе ты учись!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2060"/>
                </a:solidFill>
                <a:latin typeface="Times New Roman" pitchFamily="18" charset="0"/>
                <a:ea typeface="DejaVu Sans"/>
                <a:cs typeface="DejaVu Sans"/>
              </a:rPr>
              <a:t>Будешь ты отличником -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2060"/>
                </a:solidFill>
                <a:latin typeface="Times New Roman" pitchFamily="18" charset="0"/>
                <a:ea typeface="DejaVu Sans"/>
                <a:cs typeface="DejaVu Sans"/>
              </a:rPr>
              <a:t>Станешь ...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0" y="714375"/>
            <a:ext cx="3538538" cy="4973638"/>
          </a:xfrm>
          <a:prstGeom prst="rect">
            <a:avLst/>
          </a:prstGeom>
          <a:solidFill>
            <a:srgbClr val="EDEDED"/>
          </a:solidFill>
          <a:ln w="88920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88" y="2428875"/>
            <a:ext cx="3543300" cy="4429125"/>
          </a:xfrm>
          <a:prstGeom prst="rect">
            <a:avLst/>
          </a:prstGeom>
          <a:solidFill>
            <a:srgbClr val="EDEDED"/>
          </a:solidFill>
          <a:ln w="88920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25" y="28575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72450" y="5886450"/>
            <a:ext cx="9715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AutoShape 6"/>
          <p:cNvSpPr>
            <a:spLocks noChangeArrowheads="1"/>
          </p:cNvSpPr>
          <p:nvPr/>
        </p:nvSpPr>
        <p:spPr bwMode="auto">
          <a:xfrm>
            <a:off x="0" y="1214438"/>
            <a:ext cx="5000625" cy="1071562"/>
          </a:xfrm>
          <a:prstGeom prst="star5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 w="25560">
            <a:solidFill>
              <a:srgbClr val="2F2A4A"/>
            </a:solidFill>
            <a:round/>
            <a:headEnd/>
            <a:tailEnd/>
          </a:ln>
          <a:effectLst/>
          <a:extLst/>
        </p:spPr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b="1">
                <a:solidFill>
                  <a:srgbClr val="C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пограничником</a:t>
            </a:r>
          </a:p>
        </p:txBody>
      </p:sp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313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9" fill="hold" nodeType="interactiveSeq">
                <p:childTnLst>
                  <p:par>
                    <p:cTn id="10" fill="hold"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Class="mediacall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str">
                                      <p:cBhvr additive="repl">
                                        <p:cTn id="25" dur="indefinite" fill="hold"/>
                                        <p:tgtEl>
                                          <p:sldTgt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par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0"/>
            <a:ext cx="3500438" cy="1309688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2060"/>
                </a:solidFill>
                <a:latin typeface="Times New Roman" pitchFamily="18" charset="0"/>
                <a:ea typeface="DejaVu Sans"/>
                <a:cs typeface="DejaVu Sans"/>
              </a:rPr>
              <a:t>Моряком ты можешь стать,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2060"/>
                </a:solidFill>
                <a:latin typeface="Times New Roman" pitchFamily="18" charset="0"/>
                <a:ea typeface="DejaVu Sans"/>
                <a:cs typeface="DejaVu Sans"/>
              </a:rPr>
              <a:t>Чтоб границу охранять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2060"/>
                </a:solidFill>
                <a:latin typeface="Times New Roman" pitchFamily="18" charset="0"/>
                <a:ea typeface="DejaVu Sans"/>
                <a:cs typeface="DejaVu Sans"/>
              </a:rPr>
              <a:t>И служить не на земле,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2060"/>
                </a:solidFill>
                <a:latin typeface="Times New Roman" pitchFamily="18" charset="0"/>
                <a:ea typeface="DejaVu Sans"/>
                <a:cs typeface="DejaVu Sans"/>
              </a:rPr>
              <a:t>А на военном ...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88" y="1571625"/>
            <a:ext cx="6738937" cy="5053013"/>
          </a:xfrm>
          <a:prstGeom prst="rect">
            <a:avLst/>
          </a:prstGeom>
          <a:solidFill>
            <a:srgbClr val="EDEDED"/>
          </a:solidFill>
          <a:ln w="88920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43813" y="142875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01000" y="5886450"/>
            <a:ext cx="9715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AutoShape 5"/>
          <p:cNvSpPr>
            <a:spLocks noChangeArrowheads="1"/>
          </p:cNvSpPr>
          <p:nvPr/>
        </p:nvSpPr>
        <p:spPr bwMode="auto">
          <a:xfrm>
            <a:off x="3929063" y="0"/>
            <a:ext cx="2786062" cy="1500188"/>
          </a:xfrm>
          <a:prstGeom prst="star5">
            <a:avLst/>
          </a:prstGeom>
          <a:blipFill dpi="0" rotWithShape="0">
            <a:blip r:embed="rId7"/>
            <a:srcRect/>
            <a:tile tx="0" ty="0" sx="100000" sy="100000" flip="none" algn="tl"/>
          </a:blipFill>
          <a:ln w="25560">
            <a:solidFill>
              <a:srgbClr val="2F2A4A"/>
            </a:solidFill>
            <a:round/>
            <a:headEnd/>
            <a:tailEnd/>
          </a:ln>
          <a:effectLst/>
          <a:extLst/>
        </p:spPr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b="1">
                <a:solidFill>
                  <a:srgbClr val="C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корабле</a:t>
            </a:r>
          </a:p>
        </p:txBody>
      </p:sp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50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9" fill="hold" nodeType="interactiveSeq">
                <p:childTnLst>
                  <p:par>
                    <p:cTn id="10" fill="hold"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Class="mediacall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str">
                                      <p:cBhvr additive="repl">
                                        <p:cTn id="21" dur="indefinite" fill="hold"/>
                                        <p:tgtEl>
                                          <p:sldTgt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par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0"/>
            <a:ext cx="3500438" cy="1309688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2060"/>
                </a:solidFill>
                <a:latin typeface="Times New Roman" pitchFamily="18" charset="0"/>
                <a:ea typeface="DejaVu Sans"/>
                <a:cs typeface="DejaVu Sans"/>
              </a:rPr>
              <a:t>Самолет парит, как птица,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2060"/>
                </a:solidFill>
                <a:latin typeface="Times New Roman" pitchFamily="18" charset="0"/>
                <a:ea typeface="DejaVu Sans"/>
                <a:cs typeface="DejaVu Sans"/>
              </a:rPr>
              <a:t>Там - воздушная граница.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2060"/>
                </a:solidFill>
                <a:latin typeface="Times New Roman" pitchFamily="18" charset="0"/>
                <a:ea typeface="DejaVu Sans"/>
                <a:cs typeface="DejaVu Sans"/>
              </a:rPr>
              <a:t>На посту и днем, и ночью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2060"/>
                </a:solidFill>
                <a:latin typeface="Times New Roman" pitchFamily="18" charset="0"/>
                <a:ea typeface="DejaVu Sans"/>
                <a:cs typeface="DejaVu Sans"/>
              </a:rPr>
              <a:t>Наш солдат - военный …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2000250"/>
            <a:ext cx="7613650" cy="4286250"/>
          </a:xfrm>
          <a:prstGeom prst="rect">
            <a:avLst/>
          </a:prstGeom>
          <a:solidFill>
            <a:srgbClr val="EDEDED"/>
          </a:solidFill>
          <a:ln w="88920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63" y="214313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72450" y="5886450"/>
            <a:ext cx="9715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AutoShape 5"/>
          <p:cNvSpPr>
            <a:spLocks noChangeArrowheads="1"/>
          </p:cNvSpPr>
          <p:nvPr/>
        </p:nvSpPr>
        <p:spPr bwMode="auto">
          <a:xfrm>
            <a:off x="4143375" y="142875"/>
            <a:ext cx="2786063" cy="1628775"/>
          </a:xfrm>
          <a:prstGeom prst="star5">
            <a:avLst/>
          </a:prstGeom>
          <a:blipFill dpi="0" rotWithShape="0">
            <a:blip r:embed="rId7"/>
            <a:srcRect/>
            <a:tile tx="0" ty="0" sx="100000" sy="100000" flip="none" algn="tl"/>
          </a:blipFill>
          <a:ln w="25560">
            <a:solidFill>
              <a:srgbClr val="2F2A4A"/>
            </a:solidFill>
            <a:round/>
            <a:headEnd/>
            <a:tailEnd/>
          </a:ln>
          <a:effectLst/>
          <a:extLst/>
        </p:spPr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600" b="1">
                <a:solidFill>
                  <a:srgbClr val="C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лётчик</a:t>
            </a:r>
          </a:p>
        </p:txBody>
      </p: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3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9" fill="hold" nodeType="interactiveSeq">
                <p:childTnLst>
                  <p:par>
                    <p:cTn id="10" fill="hold"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Class="mediacall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str">
                                      <p:cBhvr additive="repl">
                                        <p:cTn id="21" dur="indefinite" fill="hold"/>
                                        <p:tgtEl>
                                          <p:sldTgt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par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0"/>
            <a:ext cx="3643313" cy="1309688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2060"/>
                </a:solidFill>
                <a:latin typeface="Times New Roman" pitchFamily="18" charset="0"/>
                <a:ea typeface="DejaVu Sans"/>
                <a:cs typeface="DejaVu Sans"/>
              </a:rPr>
              <a:t>Снова в бой машина мчится,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2060"/>
                </a:solidFill>
                <a:latin typeface="Times New Roman" pitchFamily="18" charset="0"/>
                <a:ea typeface="DejaVu Sans"/>
                <a:cs typeface="DejaVu Sans"/>
              </a:rPr>
              <a:t>Режут землю гусеницы,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2060"/>
                </a:solidFill>
                <a:latin typeface="Times New Roman" pitchFamily="18" charset="0"/>
                <a:ea typeface="DejaVu Sans"/>
                <a:cs typeface="DejaVu Sans"/>
              </a:rPr>
              <a:t>Та машина в поле чистом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2060"/>
                </a:solidFill>
                <a:latin typeface="Times New Roman" pitchFamily="18" charset="0"/>
                <a:ea typeface="DejaVu Sans"/>
                <a:cs typeface="DejaVu Sans"/>
              </a:rPr>
              <a:t>Управляется ...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75" y="1500188"/>
            <a:ext cx="6738938" cy="5053012"/>
          </a:xfrm>
          <a:prstGeom prst="rect">
            <a:avLst/>
          </a:prstGeom>
          <a:solidFill>
            <a:srgbClr val="EDEDED"/>
          </a:solidFill>
          <a:ln w="88920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43813" y="142875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72450" y="5886450"/>
            <a:ext cx="9715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AutoShape 5"/>
          <p:cNvSpPr>
            <a:spLocks noChangeArrowheads="1"/>
          </p:cNvSpPr>
          <p:nvPr/>
        </p:nvSpPr>
        <p:spPr bwMode="auto">
          <a:xfrm>
            <a:off x="3857625" y="0"/>
            <a:ext cx="3786188" cy="1357313"/>
          </a:xfrm>
          <a:prstGeom prst="star5">
            <a:avLst/>
          </a:prstGeom>
          <a:blipFill dpi="0" rotWithShape="0">
            <a:blip r:embed="rId7"/>
            <a:srcRect/>
            <a:tile tx="0" ty="0" sx="100000" sy="100000" flip="none" algn="tl"/>
          </a:blipFill>
          <a:ln w="25560">
            <a:solidFill>
              <a:srgbClr val="2F2A4A"/>
            </a:solidFill>
            <a:round/>
            <a:headEnd/>
            <a:tailEnd/>
          </a:ln>
          <a:effectLst/>
          <a:extLst/>
        </p:spPr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600" b="1">
                <a:solidFill>
                  <a:srgbClr val="C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танкистом</a:t>
            </a:r>
          </a:p>
        </p:txBody>
      </p:sp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675688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50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43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43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9" fill="hold" nodeType="interactiveSeq">
                <p:childTnLst>
                  <p:par>
                    <p:cTn id="10" fill="hold"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Class="mediacall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str">
                                      <p:cBhvr additive="repl">
                                        <p:cTn id="21" dur="indefinite" fill="hold"/>
                                        <p:tgtEl>
                                          <p:sldTgt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par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15944" y="587355"/>
            <a:ext cx="8215371" cy="923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Сухопутные войска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071813" y="4286250"/>
            <a:ext cx="3214687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latin typeface="Constantia" pitchFamily="18" charset="0"/>
                <a:cs typeface="Times New Roman" pitchFamily="18" charset="0"/>
              </a:rPr>
              <a:t>«ПЕХОТИНЦЫ:»</a:t>
            </a:r>
          </a:p>
          <a:p>
            <a:pPr algn="ctr"/>
            <a:endParaRPr lang="ru-RU" sz="1200" b="1" i="1">
              <a:latin typeface="Constantia" pitchFamily="18" charset="0"/>
            </a:endParaRPr>
          </a:p>
          <a:p>
            <a:pPr eaLnBrk="0" hangingPunct="0"/>
            <a:r>
              <a:rPr lang="ru-RU" sz="2000" b="1" i="1">
                <a:latin typeface="Constantia" pitchFamily="18" charset="0"/>
                <a:cs typeface="Times New Roman" pitchFamily="18" charset="0"/>
              </a:rPr>
              <a:t>Боевое наше знамя</a:t>
            </a:r>
            <a:endParaRPr lang="ru-RU" sz="2000" b="1" i="1">
              <a:latin typeface="Constantia" pitchFamily="18" charset="0"/>
            </a:endParaRPr>
          </a:p>
          <a:p>
            <a:pPr eaLnBrk="0" hangingPunct="0"/>
            <a:r>
              <a:rPr lang="ru-RU" sz="2000" b="1" i="1">
                <a:latin typeface="Constantia" pitchFamily="18" charset="0"/>
                <a:cs typeface="Times New Roman" pitchFamily="18" charset="0"/>
              </a:rPr>
              <a:t>Мы несем со славою.</a:t>
            </a:r>
            <a:endParaRPr lang="ru-RU" sz="2000" b="1" i="1">
              <a:latin typeface="Constantia" pitchFamily="18" charset="0"/>
            </a:endParaRPr>
          </a:p>
          <a:p>
            <a:pPr eaLnBrk="0" hangingPunct="0"/>
            <a:r>
              <a:rPr lang="ru-RU" sz="2000" b="1" i="1">
                <a:latin typeface="Constantia" pitchFamily="18" charset="0"/>
                <a:cs typeface="Times New Roman" pitchFamily="18" charset="0"/>
              </a:rPr>
              <a:t>Мы в сраженьях отстояли</a:t>
            </a:r>
            <a:endParaRPr lang="ru-RU" sz="2000" b="1" i="1">
              <a:latin typeface="Constantia" pitchFamily="18" charset="0"/>
            </a:endParaRPr>
          </a:p>
          <a:p>
            <a:pPr eaLnBrk="0" hangingPunct="0"/>
            <a:r>
              <a:rPr lang="ru-RU" sz="2000" b="1" i="1">
                <a:latin typeface="Constantia" pitchFamily="18" charset="0"/>
                <a:cs typeface="Times New Roman" pitchFamily="18" charset="0"/>
              </a:rPr>
              <a:t>Дело наше правое.</a:t>
            </a:r>
            <a:endParaRPr lang="ru-RU" sz="2000" b="1" i="1">
              <a:latin typeface="Constantia" pitchFamily="18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0" y="1643063"/>
            <a:ext cx="3500438" cy="215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13" y="4143375"/>
            <a:ext cx="271938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4214813"/>
            <a:ext cx="2500313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1628775"/>
            <a:ext cx="3429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                                                  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Спи спокойно, Россия родная!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Берегут твое сердце Сыны.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Днем и ночью, глаза не смыкая,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Охраняют границу они!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2845" y="571480"/>
            <a:ext cx="878687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Пограничные войска</a:t>
            </a:r>
          </a:p>
        </p:txBody>
      </p:sp>
      <p:pic>
        <p:nvPicPr>
          <p:cNvPr id="8" name="Содержимое 7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786563" y="1571625"/>
            <a:ext cx="1857375" cy="2571750"/>
          </a:xfrm>
        </p:spPr>
      </p:pic>
      <p:pic>
        <p:nvPicPr>
          <p:cNvPr id="9" name="Рисунок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38" y="4500563"/>
            <a:ext cx="2428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3" y="1500188"/>
            <a:ext cx="171450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5" y="4286250"/>
            <a:ext cx="200025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2844" y="928670"/>
            <a:ext cx="8643998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Военно-морской флот</a:t>
            </a:r>
          </a:p>
        </p:txBody>
      </p:sp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8" y="2786063"/>
            <a:ext cx="21431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25" y="1857375"/>
            <a:ext cx="21431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5" y="5000625"/>
            <a:ext cx="2214563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63" y="4286250"/>
            <a:ext cx="2071687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428625" y="2413000"/>
            <a:ext cx="37147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  <a:cs typeface="Times New Roman" pitchFamily="18" charset="0"/>
              </a:rPr>
              <a:t>                   </a:t>
            </a:r>
            <a:r>
              <a:rPr lang="ru-RU" b="1" i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« МОРЯК»</a:t>
            </a:r>
          </a:p>
          <a:p>
            <a:endParaRPr lang="ru-RU">
              <a:latin typeface="Cambria Math" pitchFamily="18" charset="0"/>
            </a:endParaRPr>
          </a:p>
          <a:p>
            <a:pPr eaLnBrk="0" hangingPunct="0"/>
            <a:r>
              <a:rPr lang="ru-RU" b="1" i="1">
                <a:latin typeface="Constantia" pitchFamily="18" charset="0"/>
              </a:rPr>
              <a:t>На мачте наш трехцветный флаг,</a:t>
            </a:r>
          </a:p>
          <a:p>
            <a:pPr eaLnBrk="0" hangingPunct="0"/>
            <a:endParaRPr lang="ru-RU" b="1" i="1">
              <a:latin typeface="Constantia" pitchFamily="18" charset="0"/>
            </a:endParaRPr>
          </a:p>
          <a:p>
            <a:pPr eaLnBrk="0" hangingPunct="0"/>
            <a:r>
              <a:rPr lang="ru-RU" b="1" i="1">
                <a:latin typeface="Constantia" pitchFamily="18" charset="0"/>
              </a:rPr>
              <a:t>На палубе стоит моряк.</a:t>
            </a:r>
          </a:p>
          <a:p>
            <a:pPr eaLnBrk="0" hangingPunct="0"/>
            <a:endParaRPr lang="ru-RU" b="1" i="1">
              <a:latin typeface="Constantia" pitchFamily="18" charset="0"/>
            </a:endParaRPr>
          </a:p>
          <a:p>
            <a:pPr eaLnBrk="0" hangingPunct="0"/>
            <a:r>
              <a:rPr lang="ru-RU" b="1" i="1">
                <a:latin typeface="Constantia" pitchFamily="18" charset="0"/>
              </a:rPr>
              <a:t>И знает, что моря страны,</a:t>
            </a:r>
          </a:p>
          <a:p>
            <a:pPr eaLnBrk="0" hangingPunct="0"/>
            <a:endParaRPr lang="ru-RU" b="1" i="1">
              <a:latin typeface="Constantia" pitchFamily="18" charset="0"/>
            </a:endParaRPr>
          </a:p>
          <a:p>
            <a:pPr eaLnBrk="0" hangingPunct="0"/>
            <a:r>
              <a:rPr lang="ru-RU" b="1" i="1">
                <a:latin typeface="Constantia" pitchFamily="18" charset="0"/>
              </a:rPr>
              <a:t>Границы океанов</a:t>
            </a:r>
          </a:p>
          <a:p>
            <a:pPr eaLnBrk="0" hangingPunct="0"/>
            <a:endParaRPr lang="ru-RU" b="1" i="1">
              <a:latin typeface="Constantia" pitchFamily="18" charset="0"/>
            </a:endParaRPr>
          </a:p>
          <a:p>
            <a:pPr eaLnBrk="0" hangingPunct="0"/>
            <a:r>
              <a:rPr lang="ru-RU" b="1" i="1">
                <a:latin typeface="Constantia" pitchFamily="18" charset="0"/>
              </a:rPr>
              <a:t>И днем, и ночью быть должны</a:t>
            </a:r>
          </a:p>
          <a:p>
            <a:pPr eaLnBrk="0" hangingPunct="0"/>
            <a:endParaRPr lang="ru-RU" b="1" i="1">
              <a:latin typeface="Constantia" pitchFamily="18" charset="0"/>
            </a:endParaRPr>
          </a:p>
          <a:p>
            <a:pPr eaLnBrk="0" hangingPunct="0"/>
            <a:r>
              <a:rPr lang="ru-RU" b="1" i="1">
                <a:latin typeface="Constantia" pitchFamily="18" charset="0"/>
              </a:rPr>
              <a:t>Под бдительной охраной!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428604"/>
            <a:ext cx="671517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Подводники</a:t>
            </a:r>
          </a:p>
        </p:txBody>
      </p:sp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25"/>
            <a:ext cx="2428875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3" y="4500563"/>
            <a:ext cx="27146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25" y="1928813"/>
            <a:ext cx="271462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786063" y="1643063"/>
            <a:ext cx="3571875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latin typeface="Constantia" pitchFamily="18" charset="0"/>
                <a:cs typeface="Times New Roman" pitchFamily="18" charset="0"/>
              </a:rPr>
              <a:t>Подводник</a:t>
            </a:r>
          </a:p>
          <a:p>
            <a:r>
              <a:rPr lang="ru-RU">
                <a:latin typeface="Calibri" pitchFamily="34" charset="0"/>
                <a:cs typeface="Times New Roman" pitchFamily="18" charset="0"/>
              </a:rPr>
              <a:t>                                                              </a:t>
            </a:r>
            <a:endParaRPr lang="ru-RU" sz="1200"/>
          </a:p>
          <a:p>
            <a:pPr eaLnBrk="0" hangingPunct="0"/>
            <a:r>
              <a:rPr lang="ru-RU" b="1" i="1">
                <a:latin typeface="Constantia" pitchFamily="18" charset="0"/>
                <a:cs typeface="Times New Roman" pitchFamily="18" charset="0"/>
              </a:rPr>
              <a:t>Вот дивная картина –</a:t>
            </a:r>
          </a:p>
          <a:p>
            <a:pPr eaLnBrk="0" hangingPunct="0"/>
            <a:endParaRPr lang="ru-RU" b="1" i="1">
              <a:latin typeface="Constantia" pitchFamily="18" charset="0"/>
            </a:endParaRPr>
          </a:p>
          <a:p>
            <a:pPr eaLnBrk="0" hangingPunct="0"/>
            <a:r>
              <a:rPr lang="ru-RU" b="1" i="1">
                <a:latin typeface="Constantia" pitchFamily="18" charset="0"/>
                <a:cs typeface="Times New Roman" pitchFamily="18" charset="0"/>
              </a:rPr>
              <a:t>Выходит из глубин</a:t>
            </a:r>
          </a:p>
          <a:p>
            <a:pPr eaLnBrk="0" hangingPunct="0"/>
            <a:endParaRPr lang="ru-RU" b="1" i="1">
              <a:latin typeface="Constantia" pitchFamily="18" charset="0"/>
            </a:endParaRPr>
          </a:p>
          <a:p>
            <a:pPr eaLnBrk="0" hangingPunct="0"/>
            <a:r>
              <a:rPr lang="ru-RU" b="1" i="1">
                <a:latin typeface="Constantia" pitchFamily="18" charset="0"/>
                <a:cs typeface="Times New Roman" pitchFamily="18" charset="0"/>
              </a:rPr>
              <a:t>Стальная субмарина,</a:t>
            </a:r>
          </a:p>
          <a:p>
            <a:pPr eaLnBrk="0" hangingPunct="0"/>
            <a:endParaRPr lang="ru-RU" b="1" i="1">
              <a:latin typeface="Constantia" pitchFamily="18" charset="0"/>
            </a:endParaRPr>
          </a:p>
          <a:p>
            <a:pPr eaLnBrk="0" hangingPunct="0"/>
            <a:r>
              <a:rPr lang="ru-RU" b="1" i="1">
                <a:latin typeface="Constantia" pitchFamily="18" charset="0"/>
                <a:cs typeface="Times New Roman" pitchFamily="18" charset="0"/>
              </a:rPr>
              <a:t>Как будто бы дельфин!</a:t>
            </a:r>
          </a:p>
          <a:p>
            <a:pPr eaLnBrk="0" hangingPunct="0"/>
            <a:endParaRPr lang="ru-RU" b="1" i="1">
              <a:latin typeface="Constantia" pitchFamily="18" charset="0"/>
            </a:endParaRPr>
          </a:p>
          <a:p>
            <a:pPr eaLnBrk="0" hangingPunct="0"/>
            <a:r>
              <a:rPr lang="ru-RU" b="1" i="1">
                <a:latin typeface="Constantia" pitchFamily="18" charset="0"/>
                <a:cs typeface="Times New Roman" pitchFamily="18" charset="0"/>
              </a:rPr>
              <a:t>Подводники в ней служат –</a:t>
            </a:r>
          </a:p>
          <a:p>
            <a:pPr eaLnBrk="0" hangingPunct="0"/>
            <a:endParaRPr lang="ru-RU" b="1" i="1">
              <a:latin typeface="Constantia" pitchFamily="18" charset="0"/>
            </a:endParaRPr>
          </a:p>
          <a:p>
            <a:pPr eaLnBrk="0" hangingPunct="0"/>
            <a:r>
              <a:rPr lang="ru-RU" b="1" i="1">
                <a:latin typeface="Constantia" pitchFamily="18" charset="0"/>
                <a:cs typeface="Times New Roman" pitchFamily="18" charset="0"/>
              </a:rPr>
              <a:t>Они и там, и тут</a:t>
            </a:r>
          </a:p>
          <a:p>
            <a:pPr eaLnBrk="0" hangingPunct="0"/>
            <a:endParaRPr lang="ru-RU" b="1" i="1">
              <a:latin typeface="Constantia" pitchFamily="18" charset="0"/>
            </a:endParaRPr>
          </a:p>
          <a:p>
            <a:pPr eaLnBrk="0" hangingPunct="0"/>
            <a:r>
              <a:rPr lang="ru-RU" b="1" i="1">
                <a:latin typeface="Constantia" pitchFamily="18" charset="0"/>
                <a:cs typeface="Times New Roman" pitchFamily="18" charset="0"/>
              </a:rPr>
              <a:t>Под водной гладью кружат,</a:t>
            </a:r>
          </a:p>
          <a:p>
            <a:pPr eaLnBrk="0" hangingPunct="0"/>
            <a:endParaRPr lang="ru-RU" b="1" i="1">
              <a:latin typeface="Constantia" pitchFamily="18" charset="0"/>
            </a:endParaRPr>
          </a:p>
          <a:p>
            <a:pPr eaLnBrk="0" hangingPunct="0"/>
            <a:r>
              <a:rPr lang="ru-RU" b="1" i="1">
                <a:latin typeface="Constantia" pitchFamily="18" charset="0"/>
                <a:cs typeface="Times New Roman" pitchFamily="18" charset="0"/>
              </a:rPr>
              <a:t>Границу берегут!</a:t>
            </a:r>
            <a:endParaRPr lang="ru-RU" b="1" i="1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7" y="857233"/>
            <a:ext cx="8429684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Военно-воздушные силы</a:t>
            </a:r>
          </a:p>
        </p:txBody>
      </p:sp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5143500"/>
            <a:ext cx="241617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813" y="5072063"/>
            <a:ext cx="2571750" cy="153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688" y="3786188"/>
            <a:ext cx="221456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50" y="1928813"/>
            <a:ext cx="22193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" y="3929063"/>
            <a:ext cx="2357438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3" y="1928813"/>
            <a:ext cx="2428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143250" y="2286000"/>
            <a:ext cx="3714750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 i="1">
                <a:cs typeface="Times New Roman" pitchFamily="18" charset="0"/>
              </a:rPr>
              <a:t>«Лётчик»</a:t>
            </a:r>
          </a:p>
          <a:p>
            <a:pPr algn="ctr" eaLnBrk="0" hangingPunct="0"/>
            <a:endParaRPr lang="ru-RU" sz="2000" b="1" i="1">
              <a:cs typeface="Times New Roman" pitchFamily="18" charset="0"/>
            </a:endParaRPr>
          </a:p>
          <a:p>
            <a:pPr algn="ctr" eaLnBrk="0" hangingPunct="0"/>
            <a:endParaRPr lang="ru-RU" sz="1200">
              <a:cs typeface="Times New Roman" pitchFamily="18" charset="0"/>
            </a:endParaRPr>
          </a:p>
          <a:p>
            <a:pPr algn="ctr" eaLnBrk="0" hangingPunct="0"/>
            <a:r>
              <a:rPr lang="ru-RU" b="1" i="1">
                <a:latin typeface="Constantia" pitchFamily="18" charset="0"/>
                <a:cs typeface="Times New Roman" pitchFamily="18" charset="0"/>
              </a:rPr>
              <a:t>Он металлическую птицу</a:t>
            </a:r>
          </a:p>
          <a:p>
            <a:pPr algn="ctr" eaLnBrk="0" hangingPunct="0"/>
            <a:endParaRPr lang="ru-RU" b="1" i="1">
              <a:latin typeface="Constantia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b="1" i="1">
                <a:latin typeface="Constantia" pitchFamily="18" charset="0"/>
                <a:cs typeface="Times New Roman" pitchFamily="18" charset="0"/>
              </a:rPr>
              <a:t>Поднимет в облака.</a:t>
            </a:r>
          </a:p>
          <a:p>
            <a:pPr algn="ctr" eaLnBrk="0" hangingPunct="0"/>
            <a:endParaRPr lang="ru-RU" sz="1200" b="1" i="1">
              <a:latin typeface="Constantia" pitchFamily="18" charset="0"/>
            </a:endParaRPr>
          </a:p>
          <a:p>
            <a:pPr algn="ctr" eaLnBrk="0" hangingPunct="0"/>
            <a:r>
              <a:rPr lang="ru-RU" b="1" i="1">
                <a:latin typeface="Constantia" pitchFamily="18" charset="0"/>
                <a:cs typeface="Times New Roman" pitchFamily="18" charset="0"/>
              </a:rPr>
              <a:t>Теперь воздушная граница</a:t>
            </a:r>
          </a:p>
          <a:p>
            <a:pPr algn="ctr" eaLnBrk="0" hangingPunct="0"/>
            <a:endParaRPr lang="ru-RU" sz="1200" b="1" i="1">
              <a:latin typeface="Constantia" pitchFamily="18" charset="0"/>
            </a:endParaRPr>
          </a:p>
          <a:p>
            <a:pPr algn="ctr" eaLnBrk="0" hangingPunct="0"/>
            <a:r>
              <a:rPr lang="ru-RU" b="1" i="1">
                <a:latin typeface="Constantia" pitchFamily="18" charset="0"/>
                <a:cs typeface="Times New Roman" pitchFamily="18" charset="0"/>
              </a:rPr>
              <a:t>Надежна и крепка!      </a:t>
            </a:r>
            <a:r>
              <a:rPr lang="ru-RU">
                <a:latin typeface="Calibri" pitchFamily="34" charset="0"/>
                <a:cs typeface="Times New Roman" pitchFamily="18" charset="0"/>
              </a:rPr>
              <a:t>                                                          </a:t>
            </a:r>
            <a:endParaRPr lang="ru-RU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00042"/>
            <a:ext cx="857256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Воздушно-десантные войска</a:t>
            </a:r>
          </a:p>
        </p:txBody>
      </p:sp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38" y="2143125"/>
            <a:ext cx="3005137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643063"/>
            <a:ext cx="278606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25" y="4500563"/>
            <a:ext cx="31432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357313" y="3786188"/>
            <a:ext cx="3500437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latin typeface="Constantia" pitchFamily="18" charset="0"/>
                <a:cs typeface="Times New Roman" pitchFamily="18" charset="0"/>
              </a:rPr>
              <a:t>«ДЕСАНТНИК»</a:t>
            </a:r>
          </a:p>
          <a:p>
            <a:pPr algn="ctr"/>
            <a:endParaRPr lang="ru-RU" sz="1200" b="1" i="1">
              <a:latin typeface="Constantia" pitchFamily="18" charset="0"/>
            </a:endParaRPr>
          </a:p>
          <a:p>
            <a:pPr eaLnBrk="0" hangingPunct="0"/>
            <a:r>
              <a:rPr lang="ru-RU" sz="2000" b="1" i="1">
                <a:latin typeface="Constantia" pitchFamily="18" charset="0"/>
                <a:cs typeface="Times New Roman" pitchFamily="18" charset="0"/>
              </a:rPr>
              <a:t>Десантники в минуты</a:t>
            </a:r>
            <a:endParaRPr lang="ru-RU" sz="2000" b="1" i="1">
              <a:latin typeface="Constantia" pitchFamily="18" charset="0"/>
            </a:endParaRPr>
          </a:p>
          <a:p>
            <a:pPr eaLnBrk="0" hangingPunct="0"/>
            <a:r>
              <a:rPr lang="ru-RU" sz="2000" b="1" i="1">
                <a:latin typeface="Constantia" pitchFamily="18" charset="0"/>
                <a:cs typeface="Times New Roman" pitchFamily="18" charset="0"/>
              </a:rPr>
              <a:t>Спускаются с небес.</a:t>
            </a:r>
            <a:endParaRPr lang="ru-RU" sz="2000" b="1" i="1">
              <a:latin typeface="Constantia" pitchFamily="18" charset="0"/>
            </a:endParaRPr>
          </a:p>
          <a:p>
            <a:pPr eaLnBrk="0" hangingPunct="0"/>
            <a:r>
              <a:rPr lang="ru-RU" sz="2000" b="1" i="1">
                <a:latin typeface="Constantia" pitchFamily="18" charset="0"/>
                <a:cs typeface="Times New Roman" pitchFamily="18" charset="0"/>
              </a:rPr>
              <a:t>Распутав парашюты,</a:t>
            </a:r>
            <a:endParaRPr lang="ru-RU" sz="2000" b="1" i="1">
              <a:latin typeface="Constantia" pitchFamily="18" charset="0"/>
            </a:endParaRPr>
          </a:p>
          <a:p>
            <a:pPr eaLnBrk="0" hangingPunct="0"/>
            <a:r>
              <a:rPr lang="ru-RU" sz="2000" b="1" i="1">
                <a:latin typeface="Constantia" pitchFamily="18" charset="0"/>
                <a:cs typeface="Times New Roman" pitchFamily="18" charset="0"/>
              </a:rPr>
              <a:t>Прочешут темный лес,</a:t>
            </a:r>
            <a:endParaRPr lang="ru-RU" sz="2000" b="1" i="1">
              <a:latin typeface="Constantia" pitchFamily="18" charset="0"/>
            </a:endParaRPr>
          </a:p>
          <a:p>
            <a:pPr eaLnBrk="0" hangingPunct="0"/>
            <a:r>
              <a:rPr lang="ru-RU" sz="2000" b="1" i="1">
                <a:latin typeface="Constantia" pitchFamily="18" charset="0"/>
                <a:cs typeface="Times New Roman" pitchFamily="18" charset="0"/>
              </a:rPr>
              <a:t>Овраги, горы и луга.</a:t>
            </a:r>
            <a:endParaRPr lang="ru-RU" sz="2000" b="1" i="1">
              <a:latin typeface="Constantia" pitchFamily="18" charset="0"/>
            </a:endParaRPr>
          </a:p>
          <a:p>
            <a:pPr eaLnBrk="0" hangingPunct="0"/>
            <a:r>
              <a:rPr lang="ru-RU" sz="2000" b="1" i="1">
                <a:latin typeface="Constantia" pitchFamily="18" charset="0"/>
                <a:cs typeface="Times New Roman" pitchFamily="18" charset="0"/>
              </a:rPr>
              <a:t>Найдут опасного врага.</a:t>
            </a:r>
            <a:endParaRPr lang="ru-RU" sz="2000" b="1" i="1">
              <a:latin typeface="Constantia" pitchFamily="18" charset="0"/>
            </a:endParaRPr>
          </a:p>
          <a:p>
            <a:pPr eaLnBrk="0" hangingPunct="0"/>
            <a:endParaRPr lang="ru-RU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14313"/>
            <a:ext cx="4540250" cy="6480175"/>
          </a:xfrm>
          <a:prstGeom prst="rect">
            <a:avLst/>
          </a:prstGeom>
          <a:noFill/>
          <a:ln w="8892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286125" y="142875"/>
            <a:ext cx="314325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>
                <a:solidFill>
                  <a:srgbClr val="C00000"/>
                </a:solidFill>
                <a:latin typeface="Times New Roman" pitchFamily="18" charset="0"/>
                <a:ea typeface="DejaVu Sans"/>
                <a:cs typeface="DejaVu Sans"/>
              </a:rPr>
              <a:t>Десантник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63" y="2928938"/>
            <a:ext cx="2755900" cy="377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63" y="4071938"/>
            <a:ext cx="2071687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1571625"/>
            <a:ext cx="2214563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38" y="4929188"/>
            <a:ext cx="22860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42911" y="571480"/>
            <a:ext cx="6453082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Ракетные войска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57188" y="2214563"/>
            <a:ext cx="478631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Constantia" pitchFamily="18" charset="0"/>
              </a:rPr>
              <a:t>Поздравляем мы ракетчика</a:t>
            </a:r>
          </a:p>
          <a:p>
            <a:r>
              <a:rPr lang="ru-RU" b="1" i="1">
                <a:latin typeface="Constantia" pitchFamily="18" charset="0"/>
              </a:rPr>
              <a:t>С Днем защитника Отечества!</a:t>
            </a:r>
          </a:p>
          <a:p>
            <a:r>
              <a:rPr lang="ru-RU" b="1" i="1">
                <a:latin typeface="Constantia" pitchFamily="18" charset="0"/>
              </a:rPr>
              <a:t>Ты всем нам и щит, и меч -</a:t>
            </a:r>
          </a:p>
          <a:p>
            <a:r>
              <a:rPr lang="ru-RU" b="1" i="1">
                <a:latin typeface="Constantia" pitchFamily="18" charset="0"/>
              </a:rPr>
              <a:t>Знаешь ты, как мир сберечь:</a:t>
            </a:r>
          </a:p>
          <a:p>
            <a:r>
              <a:rPr lang="ru-RU" b="1" i="1">
                <a:latin typeface="Constantia" pitchFamily="18" charset="0"/>
              </a:rPr>
              <a:t>Все локатором охвачено,</a:t>
            </a:r>
          </a:p>
          <a:p>
            <a:r>
              <a:rPr lang="ru-RU" b="1" i="1">
                <a:latin typeface="Constantia" pitchFamily="18" charset="0"/>
              </a:rPr>
              <a:t>Спать спокойно можно, значит, нам.</a:t>
            </a:r>
          </a:p>
          <a:p>
            <a:r>
              <a:rPr lang="ru-RU" b="1" i="1">
                <a:latin typeface="Constantia" pitchFamily="18" charset="0"/>
              </a:rPr>
              <a:t>Рубежи страны хранишь:</a:t>
            </a:r>
          </a:p>
          <a:p>
            <a:r>
              <a:rPr lang="ru-RU" b="1" i="1">
                <a:latin typeface="Constantia" pitchFamily="18" charset="0"/>
              </a:rPr>
              <a:t>Не пропустишь даже мышь!</a:t>
            </a:r>
          </a:p>
          <a:p>
            <a:r>
              <a:rPr lang="ru-RU" b="1" i="1">
                <a:latin typeface="Constantia" pitchFamily="18" charset="0"/>
              </a:rPr>
              <a:t>Гарнизонов много пройдено,</a:t>
            </a:r>
          </a:p>
          <a:p>
            <a:r>
              <a:rPr lang="ru-RU" b="1" i="1">
                <a:latin typeface="Constantia" pitchFamily="18" charset="0"/>
              </a:rPr>
              <a:t>На погонах звезд - как вех...</a:t>
            </a:r>
          </a:p>
          <a:p>
            <a:r>
              <a:rPr lang="ru-RU" b="1" i="1">
                <a:latin typeface="Constantia" pitchFamily="18" charset="0"/>
              </a:rPr>
              <a:t>Тебя любит наша Родина,</a:t>
            </a:r>
          </a:p>
          <a:p>
            <a:r>
              <a:rPr lang="ru-RU" b="1" i="1">
                <a:latin typeface="Constantia" pitchFamily="18" charset="0"/>
              </a:rPr>
              <a:t>Ну а мы - сильнее всех!!!</a:t>
            </a: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3" y="1643063"/>
            <a:ext cx="1928812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486</TotalTime>
  <Words>463</Words>
  <Application>Microsoft Office PowerPoint</Application>
  <PresentationFormat>Экран (4:3)</PresentationFormat>
  <Paragraphs>142</Paragraphs>
  <Slides>16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.</vt:lpstr>
      <vt:lpstr>Презентация PowerPoint</vt:lpstr>
      <vt:lpstr>                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Теремок</cp:lastModifiedBy>
  <cp:revision>60</cp:revision>
  <dcterms:created xsi:type="dcterms:W3CDTF">2011-02-12T16:41:32Z</dcterms:created>
  <dcterms:modified xsi:type="dcterms:W3CDTF">2018-02-16T07:37:58Z</dcterms:modified>
</cp:coreProperties>
</file>