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58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5842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819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7539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1662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721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508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470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44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430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36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646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0888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883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267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6191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023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43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A19799D-6913-4AA2-B671-047DEF025786}" type="datetimeFigureOut">
              <a:rPr lang="ru-RU" smtClean="0"/>
              <a:t>03.12.2021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73FEB-A792-4E29-AD5C-E2768ADE55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9356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05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b17.ru/foto/uploaded/20189503536eb7bd70be7139310f3a0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/>
          <a:stretch/>
        </p:blipFill>
        <p:spPr bwMode="auto">
          <a:xfrm>
            <a:off x="0" y="0"/>
            <a:ext cx="12192000" cy="700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ole-chudes-super-igra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582400" y="63919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114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Рисунок 38" descr="https://i.pinimg.com/originals/cb/b5/91/cbb591e0da7bf397b0ff3bf29f7812e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77" b="4768"/>
          <a:stretch/>
        </p:blipFill>
        <p:spPr bwMode="auto">
          <a:xfrm>
            <a:off x="2371457" y="322729"/>
            <a:ext cx="7280488" cy="440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4.bp.blogspot.com/_9r4W24vmqz0/TKNSk2ATHPI/AAAAAAAABHk/Q_hi47uovsU/s320/%D0%9B%D0%98%D0%A1%D0%9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04"/>
          <a:stretch/>
        </p:blipFill>
        <p:spPr bwMode="auto">
          <a:xfrm>
            <a:off x="3402107" y="4834070"/>
            <a:ext cx="5472951" cy="1687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7960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b17.ru/foto/uploaded/20189503536eb7bd70be7139310f3a0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"/>
          <a:stretch/>
        </p:blipFill>
        <p:spPr bwMode="auto">
          <a:xfrm>
            <a:off x="0" y="0"/>
            <a:ext cx="12192000" cy="7001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ole_word_199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86866" y="63919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931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43</TotalTime>
  <Words>0</Words>
  <Application>Microsoft Office PowerPoint</Application>
  <PresentationFormat>Широкоэкранный</PresentationFormat>
  <Paragraphs>0</Paragraphs>
  <Slides>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2021-12-03T16:18:32Z</dcterms:created>
  <dcterms:modified xsi:type="dcterms:W3CDTF">2021-12-03T17:01:58Z</dcterms:modified>
</cp:coreProperties>
</file>