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1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5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66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2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3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3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8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2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3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19799D-6913-4AA2-B671-047DEF0257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3FEB-A792-4E29-AD5C-E2768ADE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35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17.ru/foto/uploaded/20189503536eb7bd70be7139310f3a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/>
          <a:stretch/>
        </p:blipFill>
        <p:spPr bwMode="auto">
          <a:xfrm>
            <a:off x="0" y="0"/>
            <a:ext cx="12192000" cy="70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le-chudes-super-igra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391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8" descr="https://i.pinimg.com/originals/cb/b5/91/cbb591e0da7bf397b0ff3bf29f7812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b="4768"/>
          <a:stretch/>
        </p:blipFill>
        <p:spPr bwMode="auto">
          <a:xfrm>
            <a:off x="2371457" y="322729"/>
            <a:ext cx="7280488" cy="440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4.bp.blogspot.com/_9r4W24vmqz0/TKNSk2ATHPI/AAAAAAAABHk/Q_hi47uovsU/s320/%D0%9B%D0%98%D0%A1%D0%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4"/>
          <a:stretch/>
        </p:blipFill>
        <p:spPr bwMode="auto">
          <a:xfrm>
            <a:off x="3402107" y="4834070"/>
            <a:ext cx="5472951" cy="16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9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17.ru/foto/uploaded/20189503536eb7bd70be7139310f3a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/>
          <a:stretch/>
        </p:blipFill>
        <p:spPr bwMode="auto">
          <a:xfrm>
            <a:off x="0" y="0"/>
            <a:ext cx="12192000" cy="70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le_word_19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6866" y="6391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0</Words>
  <Application>Microsoft Office PowerPoint</Application>
  <PresentationFormat>Широкоэкранный</PresentationFormat>
  <Paragraphs>0</Paragraphs>
  <Slides>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2021-12-03T16:18:32Z</dcterms:created>
  <dcterms:modified xsi:type="dcterms:W3CDTF">2021-12-03T17:01:58Z</dcterms:modified>
</cp:coreProperties>
</file>